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5_2374E82F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07_CA1F5AA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0" r:id="rId6"/>
    <p:sldId id="257" r:id="rId7"/>
    <p:sldId id="269" r:id="rId8"/>
    <p:sldId id="276" r:id="rId9"/>
    <p:sldId id="272" r:id="rId10"/>
    <p:sldId id="273" r:id="rId11"/>
    <p:sldId id="261" r:id="rId12"/>
    <p:sldId id="264" r:id="rId13"/>
    <p:sldId id="274" r:id="rId14"/>
    <p:sldId id="263" r:id="rId15"/>
    <p:sldId id="27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527362-F770-BDC2-61A3-C467B6E61D34}" name="Jason Thorpe" initials="JT" userId="S::jason.thorpe@tucsonaz.gov::c1bb9629-c6b3-46b7-90bf-468007435dd1" providerId="AD"/>
  <p188:author id="{2C0CFC82-1C54-F4D4-A153-4BE3E4D68323}" name="Ben Carpenter" initials="BC" userId="S::ben.carpenter@tucsonaz.gov::1437cf29-7a26-4706-bba5-b5b05621e3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9"/>
    <a:srgbClr val="E5D086"/>
    <a:srgbClr val="F3EAC8"/>
    <a:srgbClr val="C24200"/>
    <a:srgbClr val="009BB5"/>
    <a:srgbClr val="00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D30E3-C60A-4A47-ABD8-3CB95A712D27}" v="3019" dt="2023-06-12T17:56:48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7"/>
    <p:restoredTop sz="96341"/>
  </p:normalViewPr>
  <p:slideViewPr>
    <p:cSldViewPr snapToGrid="0" snapToObjects="1" showGuides="1">
      <p:cViewPr>
        <p:scale>
          <a:sx n="74" d="100"/>
          <a:sy n="74" d="100"/>
        </p:scale>
        <p:origin x="989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" userId="c1bb9629-c6b3-46b7-90bf-468007435dd1" providerId="ADAL" clId="{8B6D30E3-C60A-4A47-ABD8-3CB95A712D27}"/>
    <pc:docChg chg="modSld">
      <pc:chgData name="Jason" userId="c1bb9629-c6b3-46b7-90bf-468007435dd1" providerId="ADAL" clId="{8B6D30E3-C60A-4A47-ABD8-3CB95A712D27}" dt="2023-06-12T17:57:46.633" v="119" actId="1076"/>
      <pc:docMkLst>
        <pc:docMk/>
      </pc:docMkLst>
      <pc:sldChg chg="addSp modSp mod">
        <pc:chgData name="Jason" userId="c1bb9629-c6b3-46b7-90bf-468007435dd1" providerId="ADAL" clId="{8B6D30E3-C60A-4A47-ABD8-3CB95A712D27}" dt="2023-06-12T17:57:46.633" v="119" actId="1076"/>
        <pc:sldMkLst>
          <pc:docMk/>
          <pc:sldMk cId="1150550586" sldId="274"/>
        </pc:sldMkLst>
        <pc:spChg chg="mod">
          <ac:chgData name="Jason" userId="c1bb9629-c6b3-46b7-90bf-468007435dd1" providerId="ADAL" clId="{8B6D30E3-C60A-4A47-ABD8-3CB95A712D27}" dt="2023-06-12T17:56:34.212" v="112" actId="20577"/>
          <ac:spMkLst>
            <pc:docMk/>
            <pc:sldMk cId="1150550586" sldId="274"/>
            <ac:spMk id="2" creationId="{7BAE8BA3-7C37-556D-AC77-25E0CD2D5E62}"/>
          </ac:spMkLst>
        </pc:spChg>
        <pc:spChg chg="add mod">
          <ac:chgData name="Jason" userId="c1bb9629-c6b3-46b7-90bf-468007435dd1" providerId="ADAL" clId="{8B6D30E3-C60A-4A47-ABD8-3CB95A712D27}" dt="2023-06-12T17:57:09.548" v="116" actId="2085"/>
          <ac:spMkLst>
            <pc:docMk/>
            <pc:sldMk cId="1150550586" sldId="274"/>
            <ac:spMk id="3" creationId="{4F7ED1F7-A1AA-79F8-2286-828942831781}"/>
          </ac:spMkLst>
        </pc:spChg>
        <pc:spChg chg="mod ord">
          <ac:chgData name="Jason" userId="c1bb9629-c6b3-46b7-90bf-468007435dd1" providerId="ADAL" clId="{8B6D30E3-C60A-4A47-ABD8-3CB95A712D27}" dt="2023-06-12T17:57:46.633" v="119" actId="1076"/>
          <ac:spMkLst>
            <pc:docMk/>
            <pc:sldMk cId="1150550586" sldId="274"/>
            <ac:spMk id="7" creationId="{10E41AF2-4C47-0789-D4A2-760CEECD7D7A}"/>
          </ac:spMkLst>
        </pc:spChg>
        <pc:picChg chg="add mod">
          <ac:chgData name="Jason" userId="c1bb9629-c6b3-46b7-90bf-468007435dd1" providerId="ADAL" clId="{8B6D30E3-C60A-4A47-ABD8-3CB95A712D27}" dt="2023-06-12T17:56:48.545" v="113" actId="1076"/>
          <ac:picMkLst>
            <pc:docMk/>
            <pc:sldMk cId="1150550586" sldId="274"/>
            <ac:picMk id="1026" creationId="{0BF76676-CFB0-7C8D-672C-17B5AB4BCB8A}"/>
          </ac:picMkLst>
        </pc:picChg>
        <pc:picChg chg="add mod">
          <ac:chgData name="Jason" userId="c1bb9629-c6b3-46b7-90bf-468007435dd1" providerId="ADAL" clId="{8B6D30E3-C60A-4A47-ABD8-3CB95A712D27}" dt="2023-06-12T17:56:48.545" v="113" actId="1076"/>
          <ac:picMkLst>
            <pc:docMk/>
            <pc:sldMk cId="1150550586" sldId="274"/>
            <ac:picMk id="1028" creationId="{65F6F824-0382-7BA4-3E73-A45CEEA180E4}"/>
          </ac:picMkLst>
        </pc:picChg>
      </pc:sldChg>
    </pc:docChg>
  </pc:docChgLst>
  <pc:docChgLst>
    <pc:chgData name="Jason Thorpe" userId="c1bb9629-c6b3-46b7-90bf-468007435dd1" providerId="ADAL" clId="{8B6D30E3-C60A-4A47-ABD8-3CB95A712D27}"/>
    <pc:docChg chg="undo redo custSel addSld delSld modSld sldOrd">
      <pc:chgData name="Jason Thorpe" userId="c1bb9629-c6b3-46b7-90bf-468007435dd1" providerId="ADAL" clId="{8B6D30E3-C60A-4A47-ABD8-3CB95A712D27}" dt="2023-06-12T17:42:44.104" v="10460" actId="47"/>
      <pc:docMkLst>
        <pc:docMk/>
      </pc:docMkLst>
      <pc:sldChg chg="addSp delSp modSp mod">
        <pc:chgData name="Jason Thorpe" userId="c1bb9629-c6b3-46b7-90bf-468007435dd1" providerId="ADAL" clId="{8B6D30E3-C60A-4A47-ABD8-3CB95A712D27}" dt="2023-06-12T15:07:41.275" v="1603" actId="478"/>
        <pc:sldMkLst>
          <pc:docMk/>
          <pc:sldMk cId="98852228" sldId="256"/>
        </pc:sldMkLst>
        <pc:spChg chg="mod">
          <ac:chgData name="Jason Thorpe" userId="c1bb9629-c6b3-46b7-90bf-468007435dd1" providerId="ADAL" clId="{8B6D30E3-C60A-4A47-ABD8-3CB95A712D27}" dt="2023-06-12T13:50:24.657" v="131" actId="113"/>
          <ac:spMkLst>
            <pc:docMk/>
            <pc:sldMk cId="98852228" sldId="256"/>
            <ac:spMk id="2" creationId="{99D279CE-5071-1548-9EAF-A55FB2A5C94B}"/>
          </ac:spMkLst>
        </pc:spChg>
        <pc:spChg chg="mod">
          <ac:chgData name="Jason Thorpe" userId="c1bb9629-c6b3-46b7-90bf-468007435dd1" providerId="ADAL" clId="{8B6D30E3-C60A-4A47-ABD8-3CB95A712D27}" dt="2023-06-12T13:49:59.990" v="119" actId="20577"/>
          <ac:spMkLst>
            <pc:docMk/>
            <pc:sldMk cId="98852228" sldId="256"/>
            <ac:spMk id="3" creationId="{C3C13CE8-6F7A-3E47-B5A8-B91C0B0644B1}"/>
          </ac:spMkLst>
        </pc:spChg>
        <pc:spChg chg="mod">
          <ac:chgData name="Jason Thorpe" userId="c1bb9629-c6b3-46b7-90bf-468007435dd1" providerId="ADAL" clId="{8B6D30E3-C60A-4A47-ABD8-3CB95A712D27}" dt="2023-06-12T15:07:36.923" v="1602" actId="1076"/>
          <ac:spMkLst>
            <pc:docMk/>
            <pc:sldMk cId="98852228" sldId="256"/>
            <ac:spMk id="4" creationId="{47E9A16B-C3F9-8841-838B-63728C72717A}"/>
          </ac:spMkLst>
        </pc:spChg>
        <pc:spChg chg="del mod">
          <ac:chgData name="Jason Thorpe" userId="c1bb9629-c6b3-46b7-90bf-468007435dd1" providerId="ADAL" clId="{8B6D30E3-C60A-4A47-ABD8-3CB95A712D27}" dt="2023-06-12T13:50:45.829" v="151" actId="478"/>
          <ac:spMkLst>
            <pc:docMk/>
            <pc:sldMk cId="98852228" sldId="256"/>
            <ac:spMk id="5" creationId="{053121A0-6C2A-AB40-8B9D-9264B354C16E}"/>
          </ac:spMkLst>
        </pc:spChg>
        <pc:picChg chg="del mod">
          <ac:chgData name="Jason Thorpe" userId="c1bb9629-c6b3-46b7-90bf-468007435dd1" providerId="ADAL" clId="{8B6D30E3-C60A-4A47-ABD8-3CB95A712D27}" dt="2023-06-12T15:07:41.275" v="1603" actId="478"/>
          <ac:picMkLst>
            <pc:docMk/>
            <pc:sldMk cId="98852228" sldId="256"/>
            <ac:picMk id="6" creationId="{9CF4E56E-EBF3-4BA7-B051-44E02D86B5DD}"/>
          </ac:picMkLst>
        </pc:picChg>
        <pc:picChg chg="add mod">
          <ac:chgData name="Jason Thorpe" userId="c1bb9629-c6b3-46b7-90bf-468007435dd1" providerId="ADAL" clId="{8B6D30E3-C60A-4A47-ABD8-3CB95A712D27}" dt="2023-06-12T13:52:46.960" v="163" actId="1076"/>
          <ac:picMkLst>
            <pc:docMk/>
            <pc:sldMk cId="98852228" sldId="256"/>
            <ac:picMk id="7" creationId="{124FF15B-DC4E-F18D-DAA7-661191B54B79}"/>
          </ac:picMkLst>
        </pc:picChg>
      </pc:sldChg>
      <pc:sldChg chg="addSp delSp modSp mod ord">
        <pc:chgData name="Jason Thorpe" userId="c1bb9629-c6b3-46b7-90bf-468007435dd1" providerId="ADAL" clId="{8B6D30E3-C60A-4A47-ABD8-3CB95A712D27}" dt="2023-06-12T15:23:29.829" v="3133" actId="2711"/>
        <pc:sldMkLst>
          <pc:docMk/>
          <pc:sldMk cId="556060293" sldId="257"/>
        </pc:sldMkLst>
        <pc:spChg chg="mod">
          <ac:chgData name="Jason Thorpe" userId="c1bb9629-c6b3-46b7-90bf-468007435dd1" providerId="ADAL" clId="{8B6D30E3-C60A-4A47-ABD8-3CB95A712D27}" dt="2023-06-12T13:53:37.137" v="193" actId="1076"/>
          <ac:spMkLst>
            <pc:docMk/>
            <pc:sldMk cId="556060293" sldId="257"/>
            <ac:spMk id="2" creationId="{A93E3000-30B0-0F4F-9BC2-184A819BCB43}"/>
          </ac:spMkLst>
        </pc:spChg>
        <pc:spChg chg="mod">
          <ac:chgData name="Jason Thorpe" userId="c1bb9629-c6b3-46b7-90bf-468007435dd1" providerId="ADAL" clId="{8B6D30E3-C60A-4A47-ABD8-3CB95A712D27}" dt="2023-06-12T15:23:24.829" v="3132" actId="2711"/>
          <ac:spMkLst>
            <pc:docMk/>
            <pc:sldMk cId="556060293" sldId="257"/>
            <ac:spMk id="4" creationId="{2CDA7EF3-D5EA-AB40-91A8-EEFD9830455B}"/>
          </ac:spMkLst>
        </pc:spChg>
        <pc:spChg chg="del">
          <ac:chgData name="Jason Thorpe" userId="c1bb9629-c6b3-46b7-90bf-468007435dd1" providerId="ADAL" clId="{8B6D30E3-C60A-4A47-ABD8-3CB95A712D27}" dt="2023-06-12T13:53:45.318" v="195" actId="478"/>
          <ac:spMkLst>
            <pc:docMk/>
            <pc:sldMk cId="556060293" sldId="257"/>
            <ac:spMk id="5" creationId="{AC03F2C4-4692-4C44-9BF2-C65613BC918D}"/>
          </ac:spMkLst>
        </pc:spChg>
        <pc:spChg chg="add del mod">
          <ac:chgData name="Jason Thorpe" userId="c1bb9629-c6b3-46b7-90bf-468007435dd1" providerId="ADAL" clId="{8B6D30E3-C60A-4A47-ABD8-3CB95A712D27}" dt="2023-06-12T13:53:57.232" v="198" actId="478"/>
          <ac:spMkLst>
            <pc:docMk/>
            <pc:sldMk cId="556060293" sldId="257"/>
            <ac:spMk id="6" creationId="{AD99F0BE-6520-8CE7-E50C-E3E259B38421}"/>
          </ac:spMkLst>
        </pc:spChg>
        <pc:spChg chg="add del mod">
          <ac:chgData name="Jason Thorpe" userId="c1bb9629-c6b3-46b7-90bf-468007435dd1" providerId="ADAL" clId="{8B6D30E3-C60A-4A47-ABD8-3CB95A712D27}" dt="2023-06-12T14:16:34.941" v="594" actId="478"/>
          <ac:spMkLst>
            <pc:docMk/>
            <pc:sldMk cId="556060293" sldId="257"/>
            <ac:spMk id="7" creationId="{40B2819B-EF35-21A0-7FD7-7B363C53C62D}"/>
          </ac:spMkLst>
        </pc:spChg>
        <pc:spChg chg="add mod">
          <ac:chgData name="Jason Thorpe" userId="c1bb9629-c6b3-46b7-90bf-468007435dd1" providerId="ADAL" clId="{8B6D30E3-C60A-4A47-ABD8-3CB95A712D27}" dt="2023-06-12T15:23:29.829" v="3133" actId="2711"/>
          <ac:spMkLst>
            <pc:docMk/>
            <pc:sldMk cId="556060293" sldId="257"/>
            <ac:spMk id="8" creationId="{A262C435-DDF5-A1AC-AF6F-B86424E9CBCD}"/>
          </ac:spMkLst>
        </pc:spChg>
        <pc:picChg chg="del">
          <ac:chgData name="Jason Thorpe" userId="c1bb9629-c6b3-46b7-90bf-468007435dd1" providerId="ADAL" clId="{8B6D30E3-C60A-4A47-ABD8-3CB95A712D27}" dt="2023-06-12T13:53:41.187" v="194" actId="478"/>
          <ac:picMkLst>
            <pc:docMk/>
            <pc:sldMk cId="556060293" sldId="257"/>
            <ac:picMk id="15" creationId="{BCBA16D9-11E5-4FEB-B287-FB20F9A62938}"/>
          </ac:picMkLst>
        </pc:picChg>
        <pc:picChg chg="add mod">
          <ac:chgData name="Jason Thorpe" userId="c1bb9629-c6b3-46b7-90bf-468007435dd1" providerId="ADAL" clId="{8B6D30E3-C60A-4A47-ABD8-3CB95A712D27}" dt="2023-06-12T14:02:25.679" v="359" actId="1076"/>
          <ac:picMkLst>
            <pc:docMk/>
            <pc:sldMk cId="556060293" sldId="257"/>
            <ac:picMk id="1026" creationId="{26603E89-81D1-906C-0263-434B7E0DE490}"/>
          </ac:picMkLst>
        </pc:picChg>
      </pc:sldChg>
      <pc:sldChg chg="del">
        <pc:chgData name="Jason Thorpe" userId="c1bb9629-c6b3-46b7-90bf-468007435dd1" providerId="ADAL" clId="{8B6D30E3-C60A-4A47-ABD8-3CB95A712D27}" dt="2023-06-12T15:06:06.309" v="1463" actId="47"/>
        <pc:sldMkLst>
          <pc:docMk/>
          <pc:sldMk cId="977554960" sldId="259"/>
        </pc:sldMkLst>
      </pc:sldChg>
      <pc:sldChg chg="del ord">
        <pc:chgData name="Jason Thorpe" userId="c1bb9629-c6b3-46b7-90bf-468007435dd1" providerId="ADAL" clId="{8B6D30E3-C60A-4A47-ABD8-3CB95A712D27}" dt="2023-06-12T16:04:11.473" v="5033" actId="47"/>
        <pc:sldMkLst>
          <pc:docMk/>
          <pc:sldMk cId="2999042774" sldId="260"/>
        </pc:sldMkLst>
      </pc:sldChg>
      <pc:sldChg chg="addSp delSp modSp mod modCm">
        <pc:chgData name="Jason Thorpe" userId="c1bb9629-c6b3-46b7-90bf-468007435dd1" providerId="ADAL" clId="{8B6D30E3-C60A-4A47-ABD8-3CB95A712D27}" dt="2023-06-12T16:17:46.636" v="5811" actId="20577"/>
        <pc:sldMkLst>
          <pc:docMk/>
          <pc:sldMk cId="594864175" sldId="261"/>
        </pc:sldMkLst>
        <pc:spChg chg="mod">
          <ac:chgData name="Jason Thorpe" userId="c1bb9629-c6b3-46b7-90bf-468007435dd1" providerId="ADAL" clId="{8B6D30E3-C60A-4A47-ABD8-3CB95A712D27}" dt="2023-06-12T15:53:26.947" v="4522" actId="20577"/>
          <ac:spMkLst>
            <pc:docMk/>
            <pc:sldMk cId="594864175" sldId="261"/>
            <ac:spMk id="2" creationId="{0A603862-3CA0-7F87-584F-D8645E11022A}"/>
          </ac:spMkLst>
        </pc:spChg>
        <pc:spChg chg="add del mod">
          <ac:chgData name="Jason Thorpe" userId="c1bb9629-c6b3-46b7-90bf-468007435dd1" providerId="ADAL" clId="{8B6D30E3-C60A-4A47-ABD8-3CB95A712D27}" dt="2023-06-12T15:53:53.707" v="4526" actId="12084"/>
          <ac:spMkLst>
            <pc:docMk/>
            <pc:sldMk cId="594864175" sldId="261"/>
            <ac:spMk id="4" creationId="{148E9149-F353-AA67-FFAA-92B0286B1B79}"/>
          </ac:spMkLst>
        </pc:spChg>
        <pc:spChg chg="del">
          <ac:chgData name="Jason Thorpe" userId="c1bb9629-c6b3-46b7-90bf-468007435dd1" providerId="ADAL" clId="{8B6D30E3-C60A-4A47-ABD8-3CB95A712D27}" dt="2023-06-12T15:55:35.004" v="4545" actId="478"/>
          <ac:spMkLst>
            <pc:docMk/>
            <pc:sldMk cId="594864175" sldId="261"/>
            <ac:spMk id="5" creationId="{D8157F5E-4BD2-E3AF-3893-2F57EA2C6C7E}"/>
          </ac:spMkLst>
        </pc:spChg>
        <pc:spChg chg="add del mod">
          <ac:chgData name="Jason Thorpe" userId="c1bb9629-c6b3-46b7-90bf-468007435dd1" providerId="ADAL" clId="{8B6D30E3-C60A-4A47-ABD8-3CB95A712D27}" dt="2023-06-12T15:55:38.903" v="4546" actId="478"/>
          <ac:spMkLst>
            <pc:docMk/>
            <pc:sldMk cId="594864175" sldId="261"/>
            <ac:spMk id="9" creationId="{2FCDE4D5-6149-17AC-4C19-AA3F43DD835C}"/>
          </ac:spMkLst>
        </pc:spChg>
        <pc:graphicFrameChg chg="add del mod">
          <ac:chgData name="Jason Thorpe" userId="c1bb9629-c6b3-46b7-90bf-468007435dd1" providerId="ADAL" clId="{8B6D30E3-C60A-4A47-ABD8-3CB95A712D27}" dt="2023-06-12T15:38:41.033" v="4179" actId="12084"/>
          <ac:graphicFrameMkLst>
            <pc:docMk/>
            <pc:sldMk cId="594864175" sldId="261"/>
            <ac:graphicFrameMk id="3" creationId="{36B6089B-32A4-2D58-36D7-3A9A5A879E3D}"/>
          </ac:graphicFrameMkLst>
        </pc:graphicFrameChg>
        <pc:graphicFrameChg chg="add mod modGraphic">
          <ac:chgData name="Jason Thorpe" userId="c1bb9629-c6b3-46b7-90bf-468007435dd1" providerId="ADAL" clId="{8B6D30E3-C60A-4A47-ABD8-3CB95A712D27}" dt="2023-06-12T16:17:46.636" v="5811" actId="20577"/>
          <ac:graphicFrameMkLst>
            <pc:docMk/>
            <pc:sldMk cId="594864175" sldId="261"/>
            <ac:graphicFrameMk id="7" creationId="{4AB6877A-B89E-138D-3AD2-70C52EC6781F}"/>
          </ac:graphicFrameMkLst>
        </pc:graphicFrameChg>
        <pc:picChg chg="mod">
          <ac:chgData name="Jason Thorpe" userId="c1bb9629-c6b3-46b7-90bf-468007435dd1" providerId="ADAL" clId="{8B6D30E3-C60A-4A47-ABD8-3CB95A712D27}" dt="2023-06-12T15:55:47.924" v="4549" actId="1076"/>
          <ac:picMkLst>
            <pc:docMk/>
            <pc:sldMk cId="594864175" sldId="261"/>
            <ac:picMk id="6" creationId="{876205D6-9526-7AE6-4207-F77ABD64BF5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Thorpe" userId="c1bb9629-c6b3-46b7-90bf-468007435dd1" providerId="ADAL" clId="{8B6D30E3-C60A-4A47-ABD8-3CB95A712D27}" dt="2023-06-12T15:53:53.774" v="4527" actId="2056"/>
              <pc2:cmMkLst xmlns:pc2="http://schemas.microsoft.com/office/powerpoint/2019/9/main/command">
                <pc:docMk/>
                <pc:sldMk cId="594864175" sldId="261"/>
                <pc2:cmMk id="{C310FE39-F05E-44FD-944D-3B66FE421205}"/>
              </pc2:cmMkLst>
            </pc226:cmChg>
          </p:ext>
        </pc:extLst>
      </pc:sldChg>
      <pc:sldChg chg="del">
        <pc:chgData name="Jason Thorpe" userId="c1bb9629-c6b3-46b7-90bf-468007435dd1" providerId="ADAL" clId="{8B6D30E3-C60A-4A47-ABD8-3CB95A712D27}" dt="2023-06-12T16:24:03.934" v="6546" actId="47"/>
        <pc:sldMkLst>
          <pc:docMk/>
          <pc:sldMk cId="1472893872" sldId="262"/>
        </pc:sldMkLst>
      </pc:sldChg>
      <pc:sldChg chg="addSp delSp modSp mod modCm">
        <pc:chgData name="Jason Thorpe" userId="c1bb9629-c6b3-46b7-90bf-468007435dd1" providerId="ADAL" clId="{8B6D30E3-C60A-4A47-ABD8-3CB95A712D27}" dt="2023-06-12T17:01:56.764" v="8957" actId="1076"/>
        <pc:sldMkLst>
          <pc:docMk/>
          <pc:sldMk cId="3391052461" sldId="263"/>
        </pc:sldMkLst>
        <pc:spChg chg="mod">
          <ac:chgData name="Jason Thorpe" userId="c1bb9629-c6b3-46b7-90bf-468007435dd1" providerId="ADAL" clId="{8B6D30E3-C60A-4A47-ABD8-3CB95A712D27}" dt="2023-06-12T16:25:46.762" v="6571" actId="20577"/>
          <ac:spMkLst>
            <pc:docMk/>
            <pc:sldMk cId="3391052461" sldId="263"/>
            <ac:spMk id="2" creationId="{509099D9-DBA0-452E-A349-6989139A978E}"/>
          </ac:spMkLst>
        </pc:spChg>
        <pc:spChg chg="mod">
          <ac:chgData name="Jason Thorpe" userId="c1bb9629-c6b3-46b7-90bf-468007435dd1" providerId="ADAL" clId="{8B6D30E3-C60A-4A47-ABD8-3CB95A712D27}" dt="2023-06-12T16:38:34.172" v="8736" actId="20577"/>
          <ac:spMkLst>
            <pc:docMk/>
            <pc:sldMk cId="3391052461" sldId="263"/>
            <ac:spMk id="4" creationId="{54C94613-67AC-8EED-AC51-E1F7466C0517}"/>
          </ac:spMkLst>
        </pc:spChg>
        <pc:spChg chg="del">
          <ac:chgData name="Jason Thorpe" userId="c1bb9629-c6b3-46b7-90bf-468007435dd1" providerId="ADAL" clId="{8B6D30E3-C60A-4A47-ABD8-3CB95A712D27}" dt="2023-06-12T16:25:51.390" v="6572" actId="478"/>
          <ac:spMkLst>
            <pc:docMk/>
            <pc:sldMk cId="3391052461" sldId="263"/>
            <ac:spMk id="5" creationId="{B3D0BE1C-D938-E4BE-54F1-04F637ABAC47}"/>
          </ac:spMkLst>
        </pc:spChg>
        <pc:spChg chg="add del mod">
          <ac:chgData name="Jason Thorpe" userId="c1bb9629-c6b3-46b7-90bf-468007435dd1" providerId="ADAL" clId="{8B6D30E3-C60A-4A47-ABD8-3CB95A712D27}" dt="2023-06-12T16:25:52.475" v="6573" actId="478"/>
          <ac:spMkLst>
            <pc:docMk/>
            <pc:sldMk cId="3391052461" sldId="263"/>
            <ac:spMk id="7" creationId="{1A6AB0F6-BF7A-F689-300D-66163E54E5CF}"/>
          </ac:spMkLst>
        </pc:spChg>
        <pc:picChg chg="mod">
          <ac:chgData name="Jason Thorpe" userId="c1bb9629-c6b3-46b7-90bf-468007435dd1" providerId="ADAL" clId="{8B6D30E3-C60A-4A47-ABD8-3CB95A712D27}" dt="2023-06-12T17:01:56.764" v="8957" actId="1076"/>
          <ac:picMkLst>
            <pc:docMk/>
            <pc:sldMk cId="3391052461" sldId="263"/>
            <ac:picMk id="6" creationId="{20ED74B7-3E3B-7786-0136-1305E9489D3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Thorpe" userId="c1bb9629-c6b3-46b7-90bf-468007435dd1" providerId="ADAL" clId="{8B6D30E3-C60A-4A47-ABD8-3CB95A712D27}" dt="2023-06-12T16:38:34.172" v="8736" actId="20577"/>
              <pc2:cmMkLst xmlns:pc2="http://schemas.microsoft.com/office/powerpoint/2019/9/main/command">
                <pc:docMk/>
                <pc:sldMk cId="3391052461" sldId="263"/>
                <pc2:cmMk id="{A47C5D24-7630-4845-87B7-2B17A2993119}"/>
              </pc2:cmMkLst>
            </pc226:cmChg>
          </p:ext>
        </pc:extLst>
      </pc:sldChg>
      <pc:sldChg chg="addSp delSp modSp mod">
        <pc:chgData name="Jason Thorpe" userId="c1bb9629-c6b3-46b7-90bf-468007435dd1" providerId="ADAL" clId="{8B6D30E3-C60A-4A47-ABD8-3CB95A712D27}" dt="2023-06-12T16:13:21.130" v="5810" actId="1035"/>
        <pc:sldMkLst>
          <pc:docMk/>
          <pc:sldMk cId="719035481" sldId="264"/>
        </pc:sldMkLst>
        <pc:spChg chg="mod">
          <ac:chgData name="Jason Thorpe" userId="c1bb9629-c6b3-46b7-90bf-468007435dd1" providerId="ADAL" clId="{8B6D30E3-C60A-4A47-ABD8-3CB95A712D27}" dt="2023-06-12T16:08:10.241" v="5128" actId="1076"/>
          <ac:spMkLst>
            <pc:docMk/>
            <pc:sldMk cId="719035481" sldId="264"/>
            <ac:spMk id="2" creationId="{7BAE8BA3-7C37-556D-AC77-25E0CD2D5E62}"/>
          </ac:spMkLst>
        </pc:spChg>
        <pc:spChg chg="del mod">
          <ac:chgData name="Jason Thorpe" userId="c1bb9629-c6b3-46b7-90bf-468007435dd1" providerId="ADAL" clId="{8B6D30E3-C60A-4A47-ABD8-3CB95A712D27}" dt="2023-06-12T16:12:58.448" v="5800" actId="478"/>
          <ac:spMkLst>
            <pc:docMk/>
            <pc:sldMk cId="719035481" sldId="264"/>
            <ac:spMk id="4" creationId="{1FC4077F-E577-DD10-ABF1-A4785F80CE6B}"/>
          </ac:spMkLst>
        </pc:spChg>
        <pc:spChg chg="del">
          <ac:chgData name="Jason Thorpe" userId="c1bb9629-c6b3-46b7-90bf-468007435dd1" providerId="ADAL" clId="{8B6D30E3-C60A-4A47-ABD8-3CB95A712D27}" dt="2023-06-12T16:05:13.935" v="5036" actId="478"/>
          <ac:spMkLst>
            <pc:docMk/>
            <pc:sldMk cId="719035481" sldId="264"/>
            <ac:spMk id="5" creationId="{AB38B0FF-FA28-FBC5-BDE6-3723FA3531E8}"/>
          </ac:spMkLst>
        </pc:spChg>
        <pc:spChg chg="add del mod">
          <ac:chgData name="Jason Thorpe" userId="c1bb9629-c6b3-46b7-90bf-468007435dd1" providerId="ADAL" clId="{8B6D30E3-C60A-4A47-ABD8-3CB95A712D27}" dt="2023-06-12T16:05:17.216" v="5037" actId="478"/>
          <ac:spMkLst>
            <pc:docMk/>
            <pc:sldMk cId="719035481" sldId="264"/>
            <ac:spMk id="6" creationId="{1D7BA617-26F7-78F2-5A33-700F78FC1D25}"/>
          </ac:spMkLst>
        </pc:spChg>
        <pc:spChg chg="add mod">
          <ac:chgData name="Jason Thorpe" userId="c1bb9629-c6b3-46b7-90bf-468007435dd1" providerId="ADAL" clId="{8B6D30E3-C60A-4A47-ABD8-3CB95A712D27}" dt="2023-06-12T16:13:21.130" v="5810" actId="1035"/>
          <ac:spMkLst>
            <pc:docMk/>
            <pc:sldMk cId="719035481" sldId="264"/>
            <ac:spMk id="7" creationId="{10E41AF2-4C47-0789-D4A2-760CEECD7D7A}"/>
          </ac:spMkLst>
        </pc:spChg>
        <pc:spChg chg="add del mod">
          <ac:chgData name="Jason Thorpe" userId="c1bb9629-c6b3-46b7-90bf-468007435dd1" providerId="ADAL" clId="{8B6D30E3-C60A-4A47-ABD8-3CB95A712D27}" dt="2023-06-12T16:13:08.871" v="5801" actId="478"/>
          <ac:spMkLst>
            <pc:docMk/>
            <pc:sldMk cId="719035481" sldId="264"/>
            <ac:spMk id="9" creationId="{F524DFC7-7A2E-E654-2D9B-93DCC3B282EA}"/>
          </ac:spMkLst>
        </pc:spChg>
        <pc:picChg chg="mod modCrop">
          <ac:chgData name="Jason Thorpe" userId="c1bb9629-c6b3-46b7-90bf-468007435dd1" providerId="ADAL" clId="{8B6D30E3-C60A-4A47-ABD8-3CB95A712D27}" dt="2023-06-12T16:09:27.379" v="5148" actId="1076"/>
          <ac:picMkLst>
            <pc:docMk/>
            <pc:sldMk cId="719035481" sldId="264"/>
            <ac:picMk id="12" creationId="{2FED05C9-AB72-D93A-4DBE-EEE4B04888DA}"/>
          </ac:picMkLst>
        </pc:picChg>
      </pc:sldChg>
      <pc:sldChg chg="addSp delSp modSp mod">
        <pc:chgData name="Jason Thorpe" userId="c1bb9629-c6b3-46b7-90bf-468007435dd1" providerId="ADAL" clId="{8B6D30E3-C60A-4A47-ABD8-3CB95A712D27}" dt="2023-06-12T16:41:08.823" v="8953" actId="20577"/>
        <pc:sldMkLst>
          <pc:docMk/>
          <pc:sldMk cId="155930543" sldId="267"/>
        </pc:sldMkLst>
        <pc:spChg chg="mod">
          <ac:chgData name="Jason Thorpe" userId="c1bb9629-c6b3-46b7-90bf-468007435dd1" providerId="ADAL" clId="{8B6D30E3-C60A-4A47-ABD8-3CB95A712D27}" dt="2023-06-12T16:40:23.700" v="8841" actId="1076"/>
          <ac:spMkLst>
            <pc:docMk/>
            <pc:sldMk cId="155930543" sldId="267"/>
            <ac:spMk id="2" creationId="{99D279CE-5071-1548-9EAF-A55FB2A5C94B}"/>
          </ac:spMkLst>
        </pc:spChg>
        <pc:spChg chg="add del mod">
          <ac:chgData name="Jason Thorpe" userId="c1bb9629-c6b3-46b7-90bf-468007435dd1" providerId="ADAL" clId="{8B6D30E3-C60A-4A47-ABD8-3CB95A712D27}" dt="2023-06-12T16:41:08.823" v="8953" actId="20577"/>
          <ac:spMkLst>
            <pc:docMk/>
            <pc:sldMk cId="155930543" sldId="267"/>
            <ac:spMk id="3" creationId="{C3C13CE8-6F7A-3E47-B5A8-B91C0B0644B1}"/>
          </ac:spMkLst>
        </pc:spChg>
        <pc:spChg chg="del">
          <ac:chgData name="Jason Thorpe" userId="c1bb9629-c6b3-46b7-90bf-468007435dd1" providerId="ADAL" clId="{8B6D30E3-C60A-4A47-ABD8-3CB95A712D27}" dt="2023-06-12T16:40:26.437" v="8842" actId="478"/>
          <ac:spMkLst>
            <pc:docMk/>
            <pc:sldMk cId="155930543" sldId="267"/>
            <ac:spMk id="4" creationId="{47E9A16B-C3F9-8841-838B-63728C72717A}"/>
          </ac:spMkLst>
        </pc:spChg>
        <pc:spChg chg="add del mod">
          <ac:chgData name="Jason Thorpe" userId="c1bb9629-c6b3-46b7-90bf-468007435dd1" providerId="ADAL" clId="{8B6D30E3-C60A-4A47-ABD8-3CB95A712D27}" dt="2023-06-12T16:40:28.474" v="8843" actId="478"/>
          <ac:spMkLst>
            <pc:docMk/>
            <pc:sldMk cId="155930543" sldId="267"/>
            <ac:spMk id="6" creationId="{49F5CD0E-5BC3-BA51-AC56-CF8FAEB67E4B}"/>
          </ac:spMkLst>
        </pc:spChg>
        <pc:spChg chg="del">
          <ac:chgData name="Jason Thorpe" userId="c1bb9629-c6b3-46b7-90bf-468007435dd1" providerId="ADAL" clId="{8B6D30E3-C60A-4A47-ABD8-3CB95A712D27}" dt="2023-06-12T16:40:31.161" v="8844" actId="478"/>
          <ac:spMkLst>
            <pc:docMk/>
            <pc:sldMk cId="155930543" sldId="267"/>
            <ac:spMk id="9" creationId="{F94B728B-9A20-4949-2691-8DE3678FA1E6}"/>
          </ac:spMkLst>
        </pc:spChg>
        <pc:spChg chg="add del mod">
          <ac:chgData name="Jason Thorpe" userId="c1bb9629-c6b3-46b7-90bf-468007435dd1" providerId="ADAL" clId="{8B6D30E3-C60A-4A47-ABD8-3CB95A712D27}" dt="2023-06-12T16:40:32.189" v="8845" actId="478"/>
          <ac:spMkLst>
            <pc:docMk/>
            <pc:sldMk cId="155930543" sldId="267"/>
            <ac:spMk id="10" creationId="{32BC68FB-655A-5631-0C73-5B66A4846C3C}"/>
          </ac:spMkLst>
        </pc:spChg>
        <pc:spChg chg="add del mod">
          <ac:chgData name="Jason Thorpe" userId="c1bb9629-c6b3-46b7-90bf-468007435dd1" providerId="ADAL" clId="{8B6D30E3-C60A-4A47-ABD8-3CB95A712D27}" dt="2023-06-12T16:40:37.079" v="8847" actId="478"/>
          <ac:spMkLst>
            <pc:docMk/>
            <pc:sldMk cId="155930543" sldId="267"/>
            <ac:spMk id="12" creationId="{98839391-BAFD-FDA9-6900-9C5A96DDC8EE}"/>
          </ac:spMkLst>
        </pc:spChg>
      </pc:sldChg>
      <pc:sldChg chg="del">
        <pc:chgData name="Jason Thorpe" userId="c1bb9629-c6b3-46b7-90bf-468007435dd1" providerId="ADAL" clId="{8B6D30E3-C60A-4A47-ABD8-3CB95A712D27}" dt="2023-06-12T16:25:28.643" v="6548" actId="47"/>
        <pc:sldMkLst>
          <pc:docMk/>
          <pc:sldMk cId="1887610003" sldId="268"/>
        </pc:sldMkLst>
      </pc:sldChg>
      <pc:sldChg chg="addSp delSp modSp add mod">
        <pc:chgData name="Jason Thorpe" userId="c1bb9629-c6b3-46b7-90bf-468007435dd1" providerId="ADAL" clId="{8B6D30E3-C60A-4A47-ABD8-3CB95A712D27}" dt="2023-06-12T14:58:32.844" v="957" actId="20577"/>
        <pc:sldMkLst>
          <pc:docMk/>
          <pc:sldMk cId="1599240213" sldId="269"/>
        </pc:sldMkLst>
        <pc:spChg chg="mod">
          <ac:chgData name="Jason Thorpe" userId="c1bb9629-c6b3-46b7-90bf-468007435dd1" providerId="ADAL" clId="{8B6D30E3-C60A-4A47-ABD8-3CB95A712D27}" dt="2023-06-12T14:58:32.844" v="957" actId="20577"/>
          <ac:spMkLst>
            <pc:docMk/>
            <pc:sldMk cId="1599240213" sldId="269"/>
            <ac:spMk id="2" creationId="{A93E3000-30B0-0F4F-9BC2-184A819BCB43}"/>
          </ac:spMkLst>
        </pc:spChg>
        <pc:spChg chg="del">
          <ac:chgData name="Jason Thorpe" userId="c1bb9629-c6b3-46b7-90bf-468007435dd1" providerId="ADAL" clId="{8B6D30E3-C60A-4A47-ABD8-3CB95A712D27}" dt="2023-06-12T14:13:39.207" v="565" actId="478"/>
          <ac:spMkLst>
            <pc:docMk/>
            <pc:sldMk cId="1599240213" sldId="269"/>
            <ac:spMk id="4" creationId="{2CDA7EF3-D5EA-AB40-91A8-EEFD9830455B}"/>
          </ac:spMkLst>
        </pc:spChg>
        <pc:spChg chg="add del mod">
          <ac:chgData name="Jason Thorpe" userId="c1bb9629-c6b3-46b7-90bf-468007435dd1" providerId="ADAL" clId="{8B6D30E3-C60A-4A47-ABD8-3CB95A712D27}" dt="2023-06-12T14:13:42.566" v="566" actId="478"/>
          <ac:spMkLst>
            <pc:docMk/>
            <pc:sldMk cId="1599240213" sldId="269"/>
            <ac:spMk id="5" creationId="{8D0447D3-43FA-EB39-CBC8-D8D9FEB4DBDA}"/>
          </ac:spMkLst>
        </pc:spChg>
        <pc:spChg chg="del">
          <ac:chgData name="Jason Thorpe" userId="c1bb9629-c6b3-46b7-90bf-468007435dd1" providerId="ADAL" clId="{8B6D30E3-C60A-4A47-ABD8-3CB95A712D27}" dt="2023-06-12T14:13:45.515" v="567" actId="478"/>
          <ac:spMkLst>
            <pc:docMk/>
            <pc:sldMk cId="1599240213" sldId="269"/>
            <ac:spMk id="7" creationId="{40B2819B-EF35-21A0-7FD7-7B363C53C62D}"/>
          </ac:spMkLst>
        </pc:spChg>
        <pc:picChg chg="add mod">
          <ac:chgData name="Jason Thorpe" userId="c1bb9629-c6b3-46b7-90bf-468007435dd1" providerId="ADAL" clId="{8B6D30E3-C60A-4A47-ABD8-3CB95A712D27}" dt="2023-06-12T14:14:47.268" v="578" actId="1076"/>
          <ac:picMkLst>
            <pc:docMk/>
            <pc:sldMk cId="1599240213" sldId="269"/>
            <ac:picMk id="8" creationId="{AB128780-E6B6-A3BC-844D-D6B176173E38}"/>
          </ac:picMkLst>
        </pc:picChg>
        <pc:picChg chg="add mod">
          <ac:chgData name="Jason Thorpe" userId="c1bb9629-c6b3-46b7-90bf-468007435dd1" providerId="ADAL" clId="{8B6D30E3-C60A-4A47-ABD8-3CB95A712D27}" dt="2023-06-12T14:58:28.043" v="956" actId="1076"/>
          <ac:picMkLst>
            <pc:docMk/>
            <pc:sldMk cId="1599240213" sldId="269"/>
            <ac:picMk id="10" creationId="{9015E3D8-EB6D-5AFC-DF30-34AE3AA9412F}"/>
          </ac:picMkLst>
        </pc:picChg>
        <pc:picChg chg="del">
          <ac:chgData name="Jason Thorpe" userId="c1bb9629-c6b3-46b7-90bf-468007435dd1" providerId="ADAL" clId="{8B6D30E3-C60A-4A47-ABD8-3CB95A712D27}" dt="2023-06-12T14:13:46.779" v="568" actId="478"/>
          <ac:picMkLst>
            <pc:docMk/>
            <pc:sldMk cId="1599240213" sldId="269"/>
            <ac:picMk id="1026" creationId="{26603E89-81D1-906C-0263-434B7E0DE490}"/>
          </ac:picMkLst>
        </pc:picChg>
      </pc:sldChg>
      <pc:sldChg chg="addSp delSp modSp new mod ord">
        <pc:chgData name="Jason Thorpe" userId="c1bb9629-c6b3-46b7-90bf-468007435dd1" providerId="ADAL" clId="{8B6D30E3-C60A-4A47-ABD8-3CB95A712D27}" dt="2023-06-12T17:34:10.769" v="9729" actId="1076"/>
        <pc:sldMkLst>
          <pc:docMk/>
          <pc:sldMk cId="3825896010" sldId="270"/>
        </pc:sldMkLst>
        <pc:spChg chg="mod">
          <ac:chgData name="Jason Thorpe" userId="c1bb9629-c6b3-46b7-90bf-468007435dd1" providerId="ADAL" clId="{8B6D30E3-C60A-4A47-ABD8-3CB95A712D27}" dt="2023-06-12T15:09:20.154" v="1637" actId="403"/>
          <ac:spMkLst>
            <pc:docMk/>
            <pc:sldMk cId="3825896010" sldId="270"/>
            <ac:spMk id="2" creationId="{EF0F41CF-C74C-1AFB-1540-483B35774DB7}"/>
          </ac:spMkLst>
        </pc:spChg>
        <pc:spChg chg="del">
          <ac:chgData name="Jason Thorpe" userId="c1bb9629-c6b3-46b7-90bf-468007435dd1" providerId="ADAL" clId="{8B6D30E3-C60A-4A47-ABD8-3CB95A712D27}" dt="2023-06-12T15:00:23.053" v="1024" actId="478"/>
          <ac:spMkLst>
            <pc:docMk/>
            <pc:sldMk cId="3825896010" sldId="270"/>
            <ac:spMk id="3" creationId="{BF905A81-E4DD-1262-5A10-AF65E13CF8E0}"/>
          </ac:spMkLst>
        </pc:spChg>
        <pc:spChg chg="mod">
          <ac:chgData name="Jason Thorpe" userId="c1bb9629-c6b3-46b7-90bf-468007435dd1" providerId="ADAL" clId="{8B6D30E3-C60A-4A47-ABD8-3CB95A712D27}" dt="2023-06-12T17:34:10.769" v="9729" actId="1076"/>
          <ac:spMkLst>
            <pc:docMk/>
            <pc:sldMk cId="3825896010" sldId="270"/>
            <ac:spMk id="4" creationId="{A354E61A-E103-EEF6-B498-2AD94EE8957D}"/>
          </ac:spMkLst>
        </pc:spChg>
        <pc:spChg chg="del">
          <ac:chgData name="Jason Thorpe" userId="c1bb9629-c6b3-46b7-90bf-468007435dd1" providerId="ADAL" clId="{8B6D30E3-C60A-4A47-ABD8-3CB95A712D27}" dt="2023-06-12T15:03:10.747" v="1437" actId="478"/>
          <ac:spMkLst>
            <pc:docMk/>
            <pc:sldMk cId="3825896010" sldId="270"/>
            <ac:spMk id="5" creationId="{441062D5-7AED-104A-E165-DBF61C1F7D73}"/>
          </ac:spMkLst>
        </pc:spChg>
        <pc:spChg chg="add mod">
          <ac:chgData name="Jason Thorpe" userId="c1bb9629-c6b3-46b7-90bf-468007435dd1" providerId="ADAL" clId="{8B6D30E3-C60A-4A47-ABD8-3CB95A712D27}" dt="2023-06-12T15:04:45.813" v="1447" actId="2085"/>
          <ac:spMkLst>
            <pc:docMk/>
            <pc:sldMk cId="3825896010" sldId="270"/>
            <ac:spMk id="8" creationId="{91E07F84-B6E7-A7BF-256F-3FD80F94779F}"/>
          </ac:spMkLst>
        </pc:spChg>
        <pc:spChg chg="add mod">
          <ac:chgData name="Jason Thorpe" userId="c1bb9629-c6b3-46b7-90bf-468007435dd1" providerId="ADAL" clId="{8B6D30E3-C60A-4A47-ABD8-3CB95A712D27}" dt="2023-06-12T15:08:19.342" v="1628" actId="1076"/>
          <ac:spMkLst>
            <pc:docMk/>
            <pc:sldMk cId="3825896010" sldId="270"/>
            <ac:spMk id="9" creationId="{33E008D2-E144-258D-4A51-CF57518CCFE0}"/>
          </ac:spMkLst>
        </pc:spChg>
        <pc:picChg chg="add mod ord">
          <ac:chgData name="Jason Thorpe" userId="c1bb9629-c6b3-46b7-90bf-468007435dd1" providerId="ADAL" clId="{8B6D30E3-C60A-4A47-ABD8-3CB95A712D27}" dt="2023-06-12T15:09:37.095" v="1638" actId="1076"/>
          <ac:picMkLst>
            <pc:docMk/>
            <pc:sldMk cId="3825896010" sldId="270"/>
            <ac:picMk id="7" creationId="{D976DE91-422F-E06D-5E6C-A215CFDFE453}"/>
          </ac:picMkLst>
        </pc:picChg>
      </pc:sldChg>
      <pc:sldChg chg="addSp delSp modSp add del mod ord">
        <pc:chgData name="Jason Thorpe" userId="c1bb9629-c6b3-46b7-90bf-468007435dd1" providerId="ADAL" clId="{8B6D30E3-C60A-4A47-ABD8-3CB95A712D27}" dt="2023-06-12T17:42:44.104" v="10460" actId="47"/>
        <pc:sldMkLst>
          <pc:docMk/>
          <pc:sldMk cId="1536712737" sldId="271"/>
        </pc:sldMkLst>
        <pc:spChg chg="mod">
          <ac:chgData name="Jason Thorpe" userId="c1bb9629-c6b3-46b7-90bf-468007435dd1" providerId="ADAL" clId="{8B6D30E3-C60A-4A47-ABD8-3CB95A712D27}" dt="2023-06-12T17:37:25.715" v="9873" actId="1076"/>
          <ac:spMkLst>
            <pc:docMk/>
            <pc:sldMk cId="1536712737" sldId="271"/>
            <ac:spMk id="2" creationId="{0A603862-3CA0-7F87-584F-D8645E11022A}"/>
          </ac:spMkLst>
        </pc:spChg>
        <pc:spChg chg="del mod">
          <ac:chgData name="Jason Thorpe" userId="c1bb9629-c6b3-46b7-90bf-468007435dd1" providerId="ADAL" clId="{8B6D30E3-C60A-4A47-ABD8-3CB95A712D27}" dt="2023-06-12T15:20:33.856" v="3011" actId="12084"/>
          <ac:spMkLst>
            <pc:docMk/>
            <pc:sldMk cId="1536712737" sldId="271"/>
            <ac:spMk id="4" creationId="{148E9149-F353-AA67-FFAA-92B0286B1B79}"/>
          </ac:spMkLst>
        </pc:spChg>
        <pc:spChg chg="del">
          <ac:chgData name="Jason Thorpe" userId="c1bb9629-c6b3-46b7-90bf-468007435dd1" providerId="ADAL" clId="{8B6D30E3-C60A-4A47-ABD8-3CB95A712D27}" dt="2023-06-12T15:25:46.883" v="3161" actId="478"/>
          <ac:spMkLst>
            <pc:docMk/>
            <pc:sldMk cId="1536712737" sldId="271"/>
            <ac:spMk id="5" creationId="{D8157F5E-4BD2-E3AF-3893-2F57EA2C6C7E}"/>
          </ac:spMkLst>
        </pc:spChg>
        <pc:spChg chg="add del mod">
          <ac:chgData name="Jason Thorpe" userId="c1bb9629-c6b3-46b7-90bf-468007435dd1" providerId="ADAL" clId="{8B6D30E3-C60A-4A47-ABD8-3CB95A712D27}" dt="2023-06-12T15:25:50.918" v="3162" actId="478"/>
          <ac:spMkLst>
            <pc:docMk/>
            <pc:sldMk cId="1536712737" sldId="271"/>
            <ac:spMk id="8" creationId="{6E951F84-5B70-7931-8CD7-0B9B80F35EB6}"/>
          </ac:spMkLst>
        </pc:spChg>
        <pc:graphicFrameChg chg="add mod modGraphic">
          <ac:chgData name="Jason Thorpe" userId="c1bb9629-c6b3-46b7-90bf-468007435dd1" providerId="ADAL" clId="{8B6D30E3-C60A-4A47-ABD8-3CB95A712D27}" dt="2023-06-12T17:36:55.273" v="9863" actId="2711"/>
          <ac:graphicFrameMkLst>
            <pc:docMk/>
            <pc:sldMk cId="1536712737" sldId="271"/>
            <ac:graphicFrameMk id="3" creationId="{E7E7C2CE-C509-541E-5A5A-FCDB6E6765E7}"/>
          </ac:graphicFrameMkLst>
        </pc:graphicFrameChg>
        <pc:picChg chg="del">
          <ac:chgData name="Jason Thorpe" userId="c1bb9629-c6b3-46b7-90bf-468007435dd1" providerId="ADAL" clId="{8B6D30E3-C60A-4A47-ABD8-3CB95A712D27}" dt="2023-06-12T15:11:27.313" v="1644" actId="478"/>
          <ac:picMkLst>
            <pc:docMk/>
            <pc:sldMk cId="1536712737" sldId="271"/>
            <ac:picMk id="6" creationId="{876205D6-9526-7AE6-4207-F77ABD64BF5C}"/>
          </ac:picMkLst>
        </pc:picChg>
      </pc:sldChg>
      <pc:sldChg chg="modSp add mod">
        <pc:chgData name="Jason Thorpe" userId="c1bb9629-c6b3-46b7-90bf-468007435dd1" providerId="ADAL" clId="{8B6D30E3-C60A-4A47-ABD8-3CB95A712D27}" dt="2023-06-12T16:49:13.619" v="8956" actId="20577"/>
        <pc:sldMkLst>
          <pc:docMk/>
          <pc:sldMk cId="22266426" sldId="272"/>
        </pc:sldMkLst>
        <pc:spChg chg="mod">
          <ac:chgData name="Jason Thorpe" userId="c1bb9629-c6b3-46b7-90bf-468007435dd1" providerId="ADAL" clId="{8B6D30E3-C60A-4A47-ABD8-3CB95A712D27}" dt="2023-06-12T15:29:26.700" v="3403" actId="14100"/>
          <ac:spMkLst>
            <pc:docMk/>
            <pc:sldMk cId="22266426" sldId="272"/>
            <ac:spMk id="2" creationId="{0A603862-3CA0-7F87-584F-D8645E11022A}"/>
          </ac:spMkLst>
        </pc:spChg>
        <pc:graphicFrameChg chg="mod">
          <ac:chgData name="Jason Thorpe" userId="c1bb9629-c6b3-46b7-90bf-468007435dd1" providerId="ADAL" clId="{8B6D30E3-C60A-4A47-ABD8-3CB95A712D27}" dt="2023-06-12T16:49:13.619" v="8956" actId="20577"/>
          <ac:graphicFrameMkLst>
            <pc:docMk/>
            <pc:sldMk cId="22266426" sldId="272"/>
            <ac:graphicFrameMk id="3" creationId="{E7E7C2CE-C509-541E-5A5A-FCDB6E6765E7}"/>
          </ac:graphicFrameMkLst>
        </pc:graphicFrameChg>
      </pc:sldChg>
      <pc:sldChg chg="addSp delSp modSp new mod">
        <pc:chgData name="Jason Thorpe" userId="c1bb9629-c6b3-46b7-90bf-468007435dd1" providerId="ADAL" clId="{8B6D30E3-C60A-4A47-ABD8-3CB95A712D27}" dt="2023-06-12T15:56:21.022" v="4550" actId="2711"/>
        <pc:sldMkLst>
          <pc:docMk/>
          <pc:sldMk cId="1607242151" sldId="273"/>
        </pc:sldMkLst>
        <pc:spChg chg="mod">
          <ac:chgData name="Jason Thorpe" userId="c1bb9629-c6b3-46b7-90bf-468007435dd1" providerId="ADAL" clId="{8B6D30E3-C60A-4A47-ABD8-3CB95A712D27}" dt="2023-06-12T15:42:13.562" v="4314" actId="1076"/>
          <ac:spMkLst>
            <pc:docMk/>
            <pc:sldMk cId="1607242151" sldId="273"/>
            <ac:spMk id="2" creationId="{39356382-7BA5-41FC-905C-2E67EE27B5C1}"/>
          </ac:spMkLst>
        </pc:spChg>
        <pc:spChg chg="mod ord">
          <ac:chgData name="Jason Thorpe" userId="c1bb9629-c6b3-46b7-90bf-468007435dd1" providerId="ADAL" clId="{8B6D30E3-C60A-4A47-ABD8-3CB95A712D27}" dt="2023-06-12T15:56:21.022" v="4550" actId="2711"/>
          <ac:spMkLst>
            <pc:docMk/>
            <pc:sldMk cId="1607242151" sldId="273"/>
            <ac:spMk id="3" creationId="{602B2F0E-6885-CFA9-8F0C-33E92548069B}"/>
          </ac:spMkLst>
        </pc:spChg>
        <pc:spChg chg="del">
          <ac:chgData name="Jason Thorpe" userId="c1bb9629-c6b3-46b7-90bf-468007435dd1" providerId="ADAL" clId="{8B6D30E3-C60A-4A47-ABD8-3CB95A712D27}" dt="2023-06-12T15:41:10.129" v="4232" actId="478"/>
          <ac:spMkLst>
            <pc:docMk/>
            <pc:sldMk cId="1607242151" sldId="273"/>
            <ac:spMk id="4" creationId="{7BDC25FC-451A-EDF5-53B3-95C65C870D58}"/>
          </ac:spMkLst>
        </pc:spChg>
        <pc:picChg chg="add mod modCrop">
          <ac:chgData name="Jason Thorpe" userId="c1bb9629-c6b3-46b7-90bf-468007435dd1" providerId="ADAL" clId="{8B6D30E3-C60A-4A47-ABD8-3CB95A712D27}" dt="2023-06-12T15:41:22.011" v="4236" actId="1076"/>
          <ac:picMkLst>
            <pc:docMk/>
            <pc:sldMk cId="1607242151" sldId="273"/>
            <ac:picMk id="5" creationId="{AE11FEA3-3E8E-C1BD-F64A-4F9CC68DB3BC}"/>
          </ac:picMkLst>
        </pc:picChg>
      </pc:sldChg>
      <pc:sldChg chg="delSp modSp add mod">
        <pc:chgData name="Jason Thorpe" userId="c1bb9629-c6b3-46b7-90bf-468007435dd1" providerId="ADAL" clId="{8B6D30E3-C60A-4A47-ABD8-3CB95A712D27}" dt="2023-06-12T16:24:09.522" v="6547" actId="478"/>
        <pc:sldMkLst>
          <pc:docMk/>
          <pc:sldMk cId="1150550586" sldId="274"/>
        </pc:sldMkLst>
        <pc:spChg chg="mod">
          <ac:chgData name="Jason Thorpe" userId="c1bb9629-c6b3-46b7-90bf-468007435dd1" providerId="ADAL" clId="{8B6D30E3-C60A-4A47-ABD8-3CB95A712D27}" dt="2023-06-12T16:19:00.144" v="5959" actId="20577"/>
          <ac:spMkLst>
            <pc:docMk/>
            <pc:sldMk cId="1150550586" sldId="274"/>
            <ac:spMk id="2" creationId="{7BAE8BA3-7C37-556D-AC77-25E0CD2D5E62}"/>
          </ac:spMkLst>
        </pc:spChg>
        <pc:spChg chg="mod">
          <ac:chgData name="Jason Thorpe" userId="c1bb9629-c6b3-46b7-90bf-468007435dd1" providerId="ADAL" clId="{8B6D30E3-C60A-4A47-ABD8-3CB95A712D27}" dt="2023-06-12T16:23:50.111" v="6545" actId="20577"/>
          <ac:spMkLst>
            <pc:docMk/>
            <pc:sldMk cId="1150550586" sldId="274"/>
            <ac:spMk id="7" creationId="{10E41AF2-4C47-0789-D4A2-760CEECD7D7A}"/>
          </ac:spMkLst>
        </pc:spChg>
        <pc:picChg chg="del">
          <ac:chgData name="Jason Thorpe" userId="c1bb9629-c6b3-46b7-90bf-468007435dd1" providerId="ADAL" clId="{8B6D30E3-C60A-4A47-ABD8-3CB95A712D27}" dt="2023-06-12T16:24:09.522" v="6547" actId="478"/>
          <ac:picMkLst>
            <pc:docMk/>
            <pc:sldMk cId="1150550586" sldId="274"/>
            <ac:picMk id="12" creationId="{2FED05C9-AB72-D93A-4DBE-EEE4B04888DA}"/>
          </ac:picMkLst>
        </pc:picChg>
      </pc:sldChg>
      <pc:sldChg chg="modSp add mod">
        <pc:chgData name="Jason Thorpe" userId="c1bb9629-c6b3-46b7-90bf-468007435dd1" providerId="ADAL" clId="{8B6D30E3-C60A-4A47-ABD8-3CB95A712D27}" dt="2023-06-12T17:05:51.909" v="9024" actId="20577"/>
        <pc:sldMkLst>
          <pc:docMk/>
          <pc:sldMk cId="2210503841" sldId="275"/>
        </pc:sldMkLst>
        <pc:spChg chg="mod">
          <ac:chgData name="Jason Thorpe" userId="c1bb9629-c6b3-46b7-90bf-468007435dd1" providerId="ADAL" clId="{8B6D30E3-C60A-4A47-ABD8-3CB95A712D27}" dt="2023-06-12T16:29:35.675" v="7015" actId="20577"/>
          <ac:spMkLst>
            <pc:docMk/>
            <pc:sldMk cId="2210503841" sldId="275"/>
            <ac:spMk id="2" creationId="{509099D9-DBA0-452E-A349-6989139A978E}"/>
          </ac:spMkLst>
        </pc:spChg>
        <pc:spChg chg="mod">
          <ac:chgData name="Jason Thorpe" userId="c1bb9629-c6b3-46b7-90bf-468007435dd1" providerId="ADAL" clId="{8B6D30E3-C60A-4A47-ABD8-3CB95A712D27}" dt="2023-06-12T17:05:51.909" v="9024" actId="20577"/>
          <ac:spMkLst>
            <pc:docMk/>
            <pc:sldMk cId="2210503841" sldId="275"/>
            <ac:spMk id="4" creationId="{54C94613-67AC-8EED-AC51-E1F7466C0517}"/>
          </ac:spMkLst>
        </pc:spChg>
        <pc:picChg chg="mod">
          <ac:chgData name="Jason Thorpe" userId="c1bb9629-c6b3-46b7-90bf-468007435dd1" providerId="ADAL" clId="{8B6D30E3-C60A-4A47-ABD8-3CB95A712D27}" dt="2023-06-12T16:34:56.708" v="8306" actId="14100"/>
          <ac:picMkLst>
            <pc:docMk/>
            <pc:sldMk cId="2210503841" sldId="275"/>
            <ac:picMk id="6" creationId="{20ED74B7-3E3B-7786-0136-1305E9489D34}"/>
          </ac:picMkLst>
        </pc:picChg>
      </pc:sldChg>
      <pc:sldChg chg="addSp delSp modSp add del mod">
        <pc:chgData name="Jason Thorpe" userId="c1bb9629-c6b3-46b7-90bf-468007435dd1" providerId="ADAL" clId="{8B6D30E3-C60A-4A47-ABD8-3CB95A712D27}" dt="2023-06-12T17:33:29.851" v="9726" actId="2696"/>
        <pc:sldMkLst>
          <pc:docMk/>
          <pc:sldMk cId="283639626" sldId="276"/>
        </pc:sldMkLst>
        <pc:spChg chg="add mod">
          <ac:chgData name="Jason Thorpe" userId="c1bb9629-c6b3-46b7-90bf-468007435dd1" providerId="ADAL" clId="{8B6D30E3-C60A-4A47-ABD8-3CB95A712D27}" dt="2023-06-12T17:11:38.508" v="9193" actId="2085"/>
          <ac:spMkLst>
            <pc:docMk/>
            <pc:sldMk cId="283639626" sldId="276"/>
            <ac:spMk id="5" creationId="{96ECEB50-8D97-DFFF-D1A9-A3AB80CE8A37}"/>
          </ac:spMkLst>
        </pc:spChg>
        <pc:graphicFrameChg chg="del mod">
          <ac:chgData name="Jason Thorpe" userId="c1bb9629-c6b3-46b7-90bf-468007435dd1" providerId="ADAL" clId="{8B6D30E3-C60A-4A47-ABD8-3CB95A712D27}" dt="2023-06-12T17:11:13.165" v="9187" actId="478"/>
          <ac:graphicFrameMkLst>
            <pc:docMk/>
            <pc:sldMk cId="283639626" sldId="276"/>
            <ac:graphicFrameMk id="3" creationId="{E7E7C2CE-C509-541E-5A5A-FCDB6E6765E7}"/>
          </ac:graphicFrameMkLst>
        </pc:graphicFrameChg>
        <pc:graphicFrameChg chg="add mod modGraphic">
          <ac:chgData name="Jason Thorpe" userId="c1bb9629-c6b3-46b7-90bf-468007435dd1" providerId="ADAL" clId="{8B6D30E3-C60A-4A47-ABD8-3CB95A712D27}" dt="2023-06-12T17:33:03.076" v="9725" actId="20577"/>
          <ac:graphicFrameMkLst>
            <pc:docMk/>
            <pc:sldMk cId="283639626" sldId="276"/>
            <ac:graphicFrameMk id="4" creationId="{428713BD-003C-C1C9-6D80-5B9BBFE25FAD}"/>
          </ac:graphicFrameMkLst>
        </pc:graphicFrameChg>
      </pc:sldChg>
      <pc:sldChg chg="add">
        <pc:chgData name="Jason Thorpe" userId="c1bb9629-c6b3-46b7-90bf-468007435dd1" providerId="ADAL" clId="{8B6D30E3-C60A-4A47-ABD8-3CB95A712D27}" dt="2023-06-12T17:34:29.607" v="9730" actId="2890"/>
        <pc:sldMkLst>
          <pc:docMk/>
          <pc:sldMk cId="3507156010" sldId="276"/>
        </pc:sldMkLst>
      </pc:sldChg>
      <pc:sldChg chg="modSp add del mod">
        <pc:chgData name="Jason Thorpe" userId="c1bb9629-c6b3-46b7-90bf-468007435dd1" providerId="ADAL" clId="{8B6D30E3-C60A-4A47-ABD8-3CB95A712D27}" dt="2023-06-12T17:42:42.377" v="10459" actId="47"/>
        <pc:sldMkLst>
          <pc:docMk/>
          <pc:sldMk cId="905515487" sldId="277"/>
        </pc:sldMkLst>
        <pc:spChg chg="mod">
          <ac:chgData name="Jason Thorpe" userId="c1bb9629-c6b3-46b7-90bf-468007435dd1" providerId="ADAL" clId="{8B6D30E3-C60A-4A47-ABD8-3CB95A712D27}" dt="2023-06-12T17:37:36.170" v="9889" actId="20577"/>
          <ac:spMkLst>
            <pc:docMk/>
            <pc:sldMk cId="905515487" sldId="277"/>
            <ac:spMk id="2" creationId="{0A603862-3CA0-7F87-584F-D8645E11022A}"/>
          </ac:spMkLst>
        </pc:spChg>
        <pc:graphicFrameChg chg="mod">
          <ac:chgData name="Jason Thorpe" userId="c1bb9629-c6b3-46b7-90bf-468007435dd1" providerId="ADAL" clId="{8B6D30E3-C60A-4A47-ABD8-3CB95A712D27}" dt="2023-06-12T17:42:16.196" v="10458" actId="20577"/>
          <ac:graphicFrameMkLst>
            <pc:docMk/>
            <pc:sldMk cId="905515487" sldId="277"/>
            <ac:graphicFrameMk id="3" creationId="{E7E7C2CE-C509-541E-5A5A-FCDB6E6765E7}"/>
          </ac:graphicFrameMkLst>
        </pc:graphicFrameChg>
      </pc:sldChg>
    </pc:docChg>
  </pc:docChgLst>
</pc:chgInfo>
</file>

<file path=ppt/comments/modernComment_105_2374E8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10FE39-F05E-44FD-944D-3B66FE421205}" authorId="{BD527362-F770-BDC2-61A3-C467B6E61D34}" status="resolved" created="2023-01-30T12:52:12.78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94864175" sldId="261"/>
      <ac:spMk id="4" creationId="{148E9149-F353-AA67-FFAA-92B0286B1B79}"/>
    </ac:deMkLst>
    <p188:txBody>
      <a:bodyPr/>
      <a:lstStyle/>
      <a:p>
        <a:r>
          <a:rPr lang="en-US"/>
          <a:t>For each activity throughout the presentation, I'd include total project cost and then our investment to give a sense of scale and leveraging. </a:t>
        </a:r>
      </a:p>
    </p188:txBody>
  </p188:cm>
</p188:cmLst>
</file>

<file path=ppt/comments/modernComment_107_CA1F5A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7C5D24-7630-4845-87B7-2B17A2993119}" authorId="{2C0CFC82-1C54-F4D4-A153-4BE3E4D68323}" status="resolved" created="2023-01-29T21:02:19.63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91052461" sldId="263"/>
      <ac:spMk id="4" creationId="{54C94613-67AC-8EED-AC51-E1F7466C0517}"/>
      <ac:txMk cp="108">
        <ac:context len="381" hash="3541319973"/>
      </ac:txMk>
    </ac:txMkLst>
    <p188:pos x="1236452" y="762000"/>
    <p188:replyLst>
      <p188:reply id="{4ACFEAAF-102C-48C0-B9A5-1822B61FF54A}" authorId="{BD527362-F770-BDC2-61A3-C467B6E61D34}" created="2023-01-30T12:49:10.246">
        <p188:txBody>
          <a:bodyPr/>
          <a:lstStyle/>
          <a:p>
            <a:r>
              <a:rPr lang="en-US"/>
              <a:t>Added in red</a:t>
            </a:r>
          </a:p>
        </p188:txBody>
      </p188:reply>
    </p188:replyLst>
    <p188:txBody>
      <a:bodyPr/>
      <a:lstStyle/>
      <a:p>
        <a:r>
          <a:rPr lang="en-US"/>
          <a:t>Need projection info for supportive services implementation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D01ED-DF43-4CC0-8EB5-634B824966FE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8573A70-E5FC-4130-93C9-BE2831C71483}">
      <dgm:prSet custT="1"/>
      <dgm:spPr/>
      <dgm:t>
        <a:bodyPr/>
        <a:lstStyle/>
        <a:p>
          <a:r>
            <a:rPr lang="en-US" sz="2800" b="0" i="0" dirty="0"/>
            <a:t>Street Outreach &amp; Encampment Response</a:t>
          </a:r>
          <a:endParaRPr lang="en-US" sz="2800" dirty="0"/>
        </a:p>
      </dgm:t>
    </dgm:pt>
    <dgm:pt modelId="{8B934A9D-48BE-4B1E-A170-2F47F2E8F2C0}" type="parTrans" cxnId="{6D5A7C44-4C0D-408F-83ED-56D02BFF07B4}">
      <dgm:prSet/>
      <dgm:spPr/>
      <dgm:t>
        <a:bodyPr/>
        <a:lstStyle/>
        <a:p>
          <a:endParaRPr lang="en-US"/>
        </a:p>
      </dgm:t>
    </dgm:pt>
    <dgm:pt modelId="{A240A542-112F-4122-9332-9C156F863FFC}" type="sibTrans" cxnId="{6D5A7C44-4C0D-408F-83ED-56D02BFF07B4}">
      <dgm:prSet/>
      <dgm:spPr/>
      <dgm:t>
        <a:bodyPr/>
        <a:lstStyle/>
        <a:p>
          <a:endParaRPr lang="en-US"/>
        </a:p>
      </dgm:t>
    </dgm:pt>
    <dgm:pt modelId="{EAB5DF2A-4FEC-4482-A256-E5866215CA08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</dgm:t>
    </dgm:pt>
    <dgm:pt modelId="{60E33554-8B5C-46BF-AA41-20F98601409F}" type="parTrans" cxnId="{64A4F179-14E5-465F-8337-28EFA0D55567}">
      <dgm:prSet/>
      <dgm:spPr/>
      <dgm:t>
        <a:bodyPr/>
        <a:lstStyle/>
        <a:p>
          <a:endParaRPr lang="en-US"/>
        </a:p>
      </dgm:t>
    </dgm:pt>
    <dgm:pt modelId="{A7564C9A-7209-4605-B864-D919E2F59B20}" type="sibTrans" cxnId="{64A4F179-14E5-465F-8337-28EFA0D55567}">
      <dgm:prSet/>
      <dgm:spPr/>
      <dgm:t>
        <a:bodyPr/>
        <a:lstStyle/>
        <a:p>
          <a:endParaRPr lang="en-US"/>
        </a:p>
      </dgm:t>
    </dgm:pt>
    <dgm:pt modelId="{2653471C-E17B-41A2-A0ED-2F88D3E930A7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ESG</a:t>
          </a:r>
        </a:p>
      </dgm:t>
    </dgm:pt>
    <dgm:pt modelId="{114D558F-6813-4EB6-B90C-D61FD712B186}" type="parTrans" cxnId="{2A008066-C81D-4712-AA10-0F7E55435B16}">
      <dgm:prSet/>
      <dgm:spPr/>
      <dgm:t>
        <a:bodyPr/>
        <a:lstStyle/>
        <a:p>
          <a:endParaRPr lang="en-US"/>
        </a:p>
      </dgm:t>
    </dgm:pt>
    <dgm:pt modelId="{8A38C4F0-5E26-4871-AC3D-C517AB2F0A8E}" type="sibTrans" cxnId="{2A008066-C81D-4712-AA10-0F7E55435B16}">
      <dgm:prSet/>
      <dgm:spPr/>
      <dgm:t>
        <a:bodyPr/>
        <a:lstStyle/>
        <a:p>
          <a:endParaRPr lang="en-US"/>
        </a:p>
      </dgm:t>
    </dgm:pt>
    <dgm:pt modelId="{426D7D15-43B7-458F-9340-9B944E1EADE2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ARPA State Fiscal Recovery Fund</a:t>
          </a:r>
        </a:p>
      </dgm:t>
    </dgm:pt>
    <dgm:pt modelId="{FC6703B2-90C0-42A6-B8D2-8554C9D7FD8B}" type="parTrans" cxnId="{02134AB0-5024-470C-A77B-6316446DCF8B}">
      <dgm:prSet/>
      <dgm:spPr/>
      <dgm:t>
        <a:bodyPr/>
        <a:lstStyle/>
        <a:p>
          <a:endParaRPr lang="en-US"/>
        </a:p>
      </dgm:t>
    </dgm:pt>
    <dgm:pt modelId="{0CE10AF0-1218-4B1F-A03A-B26DE9EF89EE}" type="sibTrans" cxnId="{02134AB0-5024-470C-A77B-6316446DCF8B}">
      <dgm:prSet/>
      <dgm:spPr/>
      <dgm:t>
        <a:bodyPr/>
        <a:lstStyle/>
        <a:p>
          <a:endParaRPr lang="en-US"/>
        </a:p>
      </dgm:t>
    </dgm:pt>
    <dgm:pt modelId="{28D22B69-039E-4F83-98D9-5EF6C2AC2878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CDBG-CV</a:t>
          </a:r>
        </a:p>
      </dgm:t>
    </dgm:pt>
    <dgm:pt modelId="{C7A5FA5E-670F-4768-918A-C7E89BD3C257}" type="parTrans" cxnId="{68834757-0BCE-46B3-9067-D65DB1339B73}">
      <dgm:prSet/>
      <dgm:spPr/>
      <dgm:t>
        <a:bodyPr/>
        <a:lstStyle/>
        <a:p>
          <a:endParaRPr lang="en-US"/>
        </a:p>
      </dgm:t>
    </dgm:pt>
    <dgm:pt modelId="{EE115CBB-3F64-4A72-8209-9FF14E1AD856}" type="sibTrans" cxnId="{68834757-0BCE-46B3-9067-D65DB1339B73}">
      <dgm:prSet/>
      <dgm:spPr/>
      <dgm:t>
        <a:bodyPr/>
        <a:lstStyle/>
        <a:p>
          <a:endParaRPr lang="en-US"/>
        </a:p>
      </dgm:t>
    </dgm:pt>
    <dgm:pt modelId="{73810909-FDD3-4F29-82DB-9771B45FD4B0}">
      <dgm:prSet custT="1"/>
      <dgm:spPr/>
      <dgm:t>
        <a:bodyPr/>
        <a:lstStyle/>
        <a:p>
          <a:r>
            <a:rPr lang="en-US" sz="2800" b="0" i="0" dirty="0"/>
            <a:t>Housing Navigation &amp; Care Coordination</a:t>
          </a:r>
          <a:endParaRPr lang="en-US" sz="2800" dirty="0"/>
        </a:p>
      </dgm:t>
    </dgm:pt>
    <dgm:pt modelId="{C6F8C800-06BD-40B2-8DC7-FF452BBB0BE3}" type="parTrans" cxnId="{90283DFE-3DAC-4F2F-B2EA-C967930453FB}">
      <dgm:prSet/>
      <dgm:spPr/>
      <dgm:t>
        <a:bodyPr/>
        <a:lstStyle/>
        <a:p>
          <a:endParaRPr lang="en-US"/>
        </a:p>
      </dgm:t>
    </dgm:pt>
    <dgm:pt modelId="{11D814FC-4A8D-480F-985D-FA65090CED0A}" type="sibTrans" cxnId="{90283DFE-3DAC-4F2F-B2EA-C967930453FB}">
      <dgm:prSet/>
      <dgm:spPr/>
      <dgm:t>
        <a:bodyPr/>
        <a:lstStyle/>
        <a:p>
          <a:endParaRPr lang="en-US"/>
        </a:p>
      </dgm:t>
    </dgm:pt>
    <dgm:pt modelId="{396994B5-8E14-4160-9870-25DCDD6A3F7F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ARPA State Fiscal Recovery Fund</a:t>
          </a:r>
        </a:p>
      </dgm:t>
    </dgm:pt>
    <dgm:pt modelId="{A4F12919-59B7-4A27-A206-71A308A0435B}" type="parTrans" cxnId="{13FD0652-AB6C-473A-88FE-E5AEE6ABEA52}">
      <dgm:prSet/>
      <dgm:spPr/>
      <dgm:t>
        <a:bodyPr/>
        <a:lstStyle/>
        <a:p>
          <a:endParaRPr lang="en-US"/>
        </a:p>
      </dgm:t>
    </dgm:pt>
    <dgm:pt modelId="{67C1718F-A75D-4565-B84E-5F01839375D6}" type="sibTrans" cxnId="{13FD0652-AB6C-473A-88FE-E5AEE6ABEA52}">
      <dgm:prSet/>
      <dgm:spPr/>
      <dgm:t>
        <a:bodyPr/>
        <a:lstStyle/>
        <a:p>
          <a:endParaRPr lang="en-US"/>
        </a:p>
      </dgm:t>
    </dgm:pt>
    <dgm:pt modelId="{8202A325-90CF-422D-81DA-39AC5C56F08C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CoC Coordinated Entry Funds</a:t>
          </a:r>
        </a:p>
      </dgm:t>
    </dgm:pt>
    <dgm:pt modelId="{F617D6B9-718F-4E8F-BC0C-28F77C49DB5D}" type="parTrans" cxnId="{47882C72-8054-411C-8672-EB833F180540}">
      <dgm:prSet/>
      <dgm:spPr/>
      <dgm:t>
        <a:bodyPr/>
        <a:lstStyle/>
        <a:p>
          <a:endParaRPr lang="en-US"/>
        </a:p>
      </dgm:t>
    </dgm:pt>
    <dgm:pt modelId="{F4749055-8DDF-41CD-9DF4-FBDA8F41878E}" type="sibTrans" cxnId="{47882C72-8054-411C-8672-EB833F180540}">
      <dgm:prSet/>
      <dgm:spPr/>
      <dgm:t>
        <a:bodyPr/>
        <a:lstStyle/>
        <a:p>
          <a:endParaRPr lang="en-US"/>
        </a:p>
      </dgm:t>
    </dgm:pt>
    <dgm:pt modelId="{E27E1623-69D5-4BC4-83D1-6E93BCC35134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 (Annual, CV)</a:t>
          </a:r>
        </a:p>
      </dgm:t>
    </dgm:pt>
    <dgm:pt modelId="{547243FF-D240-480F-87F3-363C2130ADDB}" type="parTrans" cxnId="{39E4CE7B-15D7-4693-8F9D-D54DF76BD163}">
      <dgm:prSet/>
      <dgm:spPr/>
      <dgm:t>
        <a:bodyPr/>
        <a:lstStyle/>
        <a:p>
          <a:endParaRPr lang="en-US"/>
        </a:p>
      </dgm:t>
    </dgm:pt>
    <dgm:pt modelId="{2295C21F-DCCD-4D96-8513-77A3602E34D2}" type="sibTrans" cxnId="{39E4CE7B-15D7-4693-8F9D-D54DF76BD163}">
      <dgm:prSet/>
      <dgm:spPr/>
      <dgm:t>
        <a:bodyPr/>
        <a:lstStyle/>
        <a:p>
          <a:endParaRPr lang="en-US"/>
        </a:p>
      </dgm:t>
    </dgm:pt>
    <dgm:pt modelId="{2DEEB3B9-360D-44B3-8DAF-51A020E13026}">
      <dgm:prSet custT="1"/>
      <dgm:spPr/>
      <dgm:t>
        <a:bodyPr/>
        <a:lstStyle/>
        <a:p>
          <a:r>
            <a:rPr lang="en-US" sz="2800" b="0" i="0" dirty="0"/>
            <a:t>Mobile Shower Program</a:t>
          </a:r>
          <a:endParaRPr lang="en-US" sz="2800" dirty="0"/>
        </a:p>
      </dgm:t>
    </dgm:pt>
    <dgm:pt modelId="{0F234130-D716-420C-99F8-A7B24BA3CE43}" type="parTrans" cxnId="{E910B648-91D1-4AAC-98CF-9EBF1391E2B8}">
      <dgm:prSet/>
      <dgm:spPr/>
      <dgm:t>
        <a:bodyPr/>
        <a:lstStyle/>
        <a:p>
          <a:endParaRPr lang="en-US"/>
        </a:p>
      </dgm:t>
    </dgm:pt>
    <dgm:pt modelId="{CD1A3269-6124-485E-9A35-25F829BD1E7C}" type="sibTrans" cxnId="{E910B648-91D1-4AAC-98CF-9EBF1391E2B8}">
      <dgm:prSet/>
      <dgm:spPr/>
      <dgm:t>
        <a:bodyPr/>
        <a:lstStyle/>
        <a:p>
          <a:endParaRPr lang="en-US"/>
        </a:p>
      </dgm:t>
    </dgm:pt>
    <dgm:pt modelId="{A7342C38-7F32-4A75-AE10-8BB021FFA8EF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</dgm:t>
    </dgm:pt>
    <dgm:pt modelId="{CEC8D4D5-7EC9-48CD-86BA-F67945503C43}" type="parTrans" cxnId="{BD87E10C-E093-40B6-B9C8-0E582518FB49}">
      <dgm:prSet/>
      <dgm:spPr/>
      <dgm:t>
        <a:bodyPr/>
        <a:lstStyle/>
        <a:p>
          <a:endParaRPr lang="en-US"/>
        </a:p>
      </dgm:t>
    </dgm:pt>
    <dgm:pt modelId="{74585723-65B7-489F-BDF5-FC2480CE13A5}" type="sibTrans" cxnId="{BD87E10C-E093-40B6-B9C8-0E582518FB49}">
      <dgm:prSet/>
      <dgm:spPr/>
      <dgm:t>
        <a:bodyPr/>
        <a:lstStyle/>
        <a:p>
          <a:endParaRPr lang="en-US"/>
        </a:p>
      </dgm:t>
    </dgm:pt>
    <dgm:pt modelId="{EE671B47-9693-4EBD-B12E-4EED40309A76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ARPA State Fiscal Recovery Fund</a:t>
          </a:r>
        </a:p>
      </dgm:t>
    </dgm:pt>
    <dgm:pt modelId="{68210EFF-2BD4-4381-82A1-38792AA460F4}" type="parTrans" cxnId="{5ADC97B0-9914-4347-9149-3FE8ACDA07E8}">
      <dgm:prSet/>
      <dgm:spPr/>
      <dgm:t>
        <a:bodyPr/>
        <a:lstStyle/>
        <a:p>
          <a:endParaRPr lang="en-US"/>
        </a:p>
      </dgm:t>
    </dgm:pt>
    <dgm:pt modelId="{9BD7B1D8-EE62-412D-B41F-A66413FB29D7}" type="sibTrans" cxnId="{5ADC97B0-9914-4347-9149-3FE8ACDA07E8}">
      <dgm:prSet/>
      <dgm:spPr/>
      <dgm:t>
        <a:bodyPr/>
        <a:lstStyle/>
        <a:p>
          <a:endParaRPr lang="en-US"/>
        </a:p>
      </dgm:t>
    </dgm:pt>
    <dgm:pt modelId="{89A1A281-D8A0-4D42-99FB-E8BB7344159C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CoC Unsheltered NOFO Funds (beginning soon)</a:t>
          </a:r>
        </a:p>
      </dgm:t>
    </dgm:pt>
    <dgm:pt modelId="{C74789FC-53D0-4614-9F5C-A90CBD9DBADD}" type="parTrans" cxnId="{85ADFD6E-8BDB-4C97-8DF1-B081F5078ABE}">
      <dgm:prSet/>
      <dgm:spPr/>
      <dgm:t>
        <a:bodyPr/>
        <a:lstStyle/>
        <a:p>
          <a:endParaRPr lang="en-US"/>
        </a:p>
      </dgm:t>
    </dgm:pt>
    <dgm:pt modelId="{EE4B6E9C-ADC4-4360-8585-15880A443AC0}" type="sibTrans" cxnId="{85ADFD6E-8BDB-4C97-8DF1-B081F5078ABE}">
      <dgm:prSet/>
      <dgm:spPr/>
      <dgm:t>
        <a:bodyPr/>
        <a:lstStyle/>
        <a:p>
          <a:endParaRPr lang="en-US"/>
        </a:p>
      </dgm:t>
    </dgm:pt>
    <dgm:pt modelId="{95D0EFD1-8C2B-4555-90F5-3244868230F0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</dgm:t>
    </dgm:pt>
    <dgm:pt modelId="{8170C96C-8243-434E-8D41-67F4D0499BC1}" type="parTrans" cxnId="{1932A743-19B9-402D-95AF-9402DC1A8A8B}">
      <dgm:prSet/>
      <dgm:spPr/>
      <dgm:t>
        <a:bodyPr/>
        <a:lstStyle/>
        <a:p>
          <a:endParaRPr lang="en-US"/>
        </a:p>
      </dgm:t>
    </dgm:pt>
    <dgm:pt modelId="{991D2CC6-2491-48C6-9DF9-FBDB5CAFBC19}" type="sibTrans" cxnId="{1932A743-19B9-402D-95AF-9402DC1A8A8B}">
      <dgm:prSet/>
      <dgm:spPr/>
      <dgm:t>
        <a:bodyPr/>
        <a:lstStyle/>
        <a:p>
          <a:endParaRPr lang="en-US"/>
        </a:p>
      </dgm:t>
    </dgm:pt>
    <dgm:pt modelId="{54A838C2-E2EF-47CD-A92A-379457BBF530}" type="pres">
      <dgm:prSet presAssocID="{1EAD01ED-DF43-4CC0-8EB5-634B824966FE}" presName="Name0" presStyleCnt="0">
        <dgm:presLayoutVars>
          <dgm:dir/>
          <dgm:animLvl val="lvl"/>
          <dgm:resizeHandles val="exact"/>
        </dgm:presLayoutVars>
      </dgm:prSet>
      <dgm:spPr/>
    </dgm:pt>
    <dgm:pt modelId="{3D113893-E8A3-480D-AB28-A719B1E87204}" type="pres">
      <dgm:prSet presAssocID="{48573A70-E5FC-4130-93C9-BE2831C71483}" presName="composite" presStyleCnt="0"/>
      <dgm:spPr/>
    </dgm:pt>
    <dgm:pt modelId="{DD0BF537-8C67-401E-A0A2-69CD281BE2D3}" type="pres">
      <dgm:prSet presAssocID="{48573A70-E5FC-4130-93C9-BE2831C71483}" presName="parTx" presStyleLbl="alignNode1" presStyleIdx="0" presStyleCnt="3" custScaleX="103215">
        <dgm:presLayoutVars>
          <dgm:chMax val="0"/>
          <dgm:chPref val="0"/>
          <dgm:bulletEnabled val="1"/>
        </dgm:presLayoutVars>
      </dgm:prSet>
      <dgm:spPr/>
    </dgm:pt>
    <dgm:pt modelId="{8E5C8714-977C-4AF3-BC25-E34A0A681CD1}" type="pres">
      <dgm:prSet presAssocID="{48573A70-E5FC-4130-93C9-BE2831C71483}" presName="desTx" presStyleLbl="alignAccFollowNode1" presStyleIdx="0" presStyleCnt="3" custScaleX="103081">
        <dgm:presLayoutVars>
          <dgm:bulletEnabled val="1"/>
        </dgm:presLayoutVars>
      </dgm:prSet>
      <dgm:spPr/>
    </dgm:pt>
    <dgm:pt modelId="{2E7F7CF5-40F5-4B99-95DA-6C3680AF5E1A}" type="pres">
      <dgm:prSet presAssocID="{A240A542-112F-4122-9332-9C156F863FFC}" presName="space" presStyleCnt="0"/>
      <dgm:spPr/>
    </dgm:pt>
    <dgm:pt modelId="{681624ED-3571-4A4C-A60F-59B1BA5D438C}" type="pres">
      <dgm:prSet presAssocID="{73810909-FDD3-4F29-82DB-9771B45FD4B0}" presName="composite" presStyleCnt="0"/>
      <dgm:spPr/>
    </dgm:pt>
    <dgm:pt modelId="{5EF7218F-6448-492A-9D79-24748AE6CCAD}" type="pres">
      <dgm:prSet presAssocID="{73810909-FDD3-4F29-82DB-9771B45FD4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F55EBB7-ED18-4181-B503-FB7A28871794}" type="pres">
      <dgm:prSet presAssocID="{73810909-FDD3-4F29-82DB-9771B45FD4B0}" presName="desTx" presStyleLbl="alignAccFollowNode1" presStyleIdx="1" presStyleCnt="3">
        <dgm:presLayoutVars>
          <dgm:bulletEnabled val="1"/>
        </dgm:presLayoutVars>
      </dgm:prSet>
      <dgm:spPr/>
    </dgm:pt>
    <dgm:pt modelId="{43A16B2A-0716-46F0-AEF8-B209315F7FD6}" type="pres">
      <dgm:prSet presAssocID="{11D814FC-4A8D-480F-985D-FA65090CED0A}" presName="space" presStyleCnt="0"/>
      <dgm:spPr/>
    </dgm:pt>
    <dgm:pt modelId="{87A5413E-9EBD-4370-873B-772A0359BA6D}" type="pres">
      <dgm:prSet presAssocID="{2DEEB3B9-360D-44B3-8DAF-51A020E13026}" presName="composite" presStyleCnt="0"/>
      <dgm:spPr/>
    </dgm:pt>
    <dgm:pt modelId="{75CEFE16-A070-44EF-9BCC-EC22E699CC89}" type="pres">
      <dgm:prSet presAssocID="{2DEEB3B9-360D-44B3-8DAF-51A020E130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462ABD-B488-4A02-BE5F-44E8496305E4}" type="pres">
      <dgm:prSet presAssocID="{2DEEB3B9-360D-44B3-8DAF-51A020E1302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D87E10C-E093-40B6-B9C8-0E582518FB49}" srcId="{2DEEB3B9-360D-44B3-8DAF-51A020E13026}" destId="{A7342C38-7F32-4A75-AE10-8BB021FFA8EF}" srcOrd="0" destOrd="0" parTransId="{CEC8D4D5-7EC9-48CD-86BA-F67945503C43}" sibTransId="{74585723-65B7-489F-BDF5-FC2480CE13A5}"/>
    <dgm:cxn modelId="{A5645317-C33D-4C58-A3DC-31CF1B770432}" type="presOf" srcId="{396994B5-8E14-4160-9870-25DCDD6A3F7F}" destId="{EF55EBB7-ED18-4181-B503-FB7A28871794}" srcOrd="0" destOrd="0" presId="urn:microsoft.com/office/officeart/2005/8/layout/hList1"/>
    <dgm:cxn modelId="{94A49D1D-B280-4E16-9997-40C355EE60CB}" type="presOf" srcId="{89A1A281-D8A0-4D42-99FB-E8BB7344159C}" destId="{8E5C8714-977C-4AF3-BC25-E34A0A681CD1}" srcOrd="0" destOrd="4" presId="urn:microsoft.com/office/officeart/2005/8/layout/hList1"/>
    <dgm:cxn modelId="{1932A743-19B9-402D-95AF-9402DC1A8A8B}" srcId="{73810909-FDD3-4F29-82DB-9771B45FD4B0}" destId="{95D0EFD1-8C2B-4555-90F5-3244868230F0}" srcOrd="3" destOrd="0" parTransId="{8170C96C-8243-434E-8D41-67F4D0499BC1}" sibTransId="{991D2CC6-2491-48C6-9DF9-FBDB5CAFBC19}"/>
    <dgm:cxn modelId="{6D5A7C44-4C0D-408F-83ED-56D02BFF07B4}" srcId="{1EAD01ED-DF43-4CC0-8EB5-634B824966FE}" destId="{48573A70-E5FC-4130-93C9-BE2831C71483}" srcOrd="0" destOrd="0" parTransId="{8B934A9D-48BE-4B1E-A170-2F47F2E8F2C0}" sibTransId="{A240A542-112F-4122-9332-9C156F863FFC}"/>
    <dgm:cxn modelId="{2A008066-C81D-4712-AA10-0F7E55435B16}" srcId="{48573A70-E5FC-4130-93C9-BE2831C71483}" destId="{2653471C-E17B-41A2-A0ED-2F88D3E930A7}" srcOrd="1" destOrd="0" parTransId="{114D558F-6813-4EB6-B90C-D61FD712B186}" sibTransId="{8A38C4F0-5E26-4871-AC3D-C517AB2F0A8E}"/>
    <dgm:cxn modelId="{F7EEEA67-6698-4367-86A1-36DFBE7CFBD2}" type="presOf" srcId="{95D0EFD1-8C2B-4555-90F5-3244868230F0}" destId="{EF55EBB7-ED18-4181-B503-FB7A28871794}" srcOrd="0" destOrd="3" presId="urn:microsoft.com/office/officeart/2005/8/layout/hList1"/>
    <dgm:cxn modelId="{E910B648-91D1-4AAC-98CF-9EBF1391E2B8}" srcId="{1EAD01ED-DF43-4CC0-8EB5-634B824966FE}" destId="{2DEEB3B9-360D-44B3-8DAF-51A020E13026}" srcOrd="2" destOrd="0" parTransId="{0F234130-D716-420C-99F8-A7B24BA3CE43}" sibTransId="{CD1A3269-6124-485E-9A35-25F829BD1E7C}"/>
    <dgm:cxn modelId="{85ADFD6E-8BDB-4C97-8DF1-B081F5078ABE}" srcId="{48573A70-E5FC-4130-93C9-BE2831C71483}" destId="{89A1A281-D8A0-4D42-99FB-E8BB7344159C}" srcOrd="4" destOrd="0" parTransId="{C74789FC-53D0-4614-9F5C-A90CBD9DBADD}" sibTransId="{EE4B6E9C-ADC4-4360-8585-15880A443AC0}"/>
    <dgm:cxn modelId="{7B3D1E51-A0B9-4F93-A5CD-123901A4290A}" type="presOf" srcId="{73810909-FDD3-4F29-82DB-9771B45FD4B0}" destId="{5EF7218F-6448-492A-9D79-24748AE6CCAD}" srcOrd="0" destOrd="0" presId="urn:microsoft.com/office/officeart/2005/8/layout/hList1"/>
    <dgm:cxn modelId="{13FD0652-AB6C-473A-88FE-E5AEE6ABEA52}" srcId="{73810909-FDD3-4F29-82DB-9771B45FD4B0}" destId="{396994B5-8E14-4160-9870-25DCDD6A3F7F}" srcOrd="0" destOrd="0" parTransId="{A4F12919-59B7-4A27-A206-71A308A0435B}" sibTransId="{67C1718F-A75D-4565-B84E-5F01839375D6}"/>
    <dgm:cxn modelId="{47882C72-8054-411C-8672-EB833F180540}" srcId="{73810909-FDD3-4F29-82DB-9771B45FD4B0}" destId="{8202A325-90CF-422D-81DA-39AC5C56F08C}" srcOrd="1" destOrd="0" parTransId="{F617D6B9-718F-4E8F-BC0C-28F77C49DB5D}" sibTransId="{F4749055-8DDF-41CD-9DF4-FBDA8F41878E}"/>
    <dgm:cxn modelId="{3EF6AF53-BE41-4335-9FF2-677C516CC81F}" type="presOf" srcId="{426D7D15-43B7-458F-9340-9B944E1EADE2}" destId="{8E5C8714-977C-4AF3-BC25-E34A0A681CD1}" srcOrd="0" destOrd="2" presId="urn:microsoft.com/office/officeart/2005/8/layout/hList1"/>
    <dgm:cxn modelId="{68834757-0BCE-46B3-9067-D65DB1339B73}" srcId="{48573A70-E5FC-4130-93C9-BE2831C71483}" destId="{28D22B69-039E-4F83-98D9-5EF6C2AC2878}" srcOrd="3" destOrd="0" parTransId="{C7A5FA5E-670F-4768-918A-C7E89BD3C257}" sibTransId="{EE115CBB-3F64-4A72-8209-9FF14E1AD856}"/>
    <dgm:cxn modelId="{64A4F179-14E5-465F-8337-28EFA0D55567}" srcId="{48573A70-E5FC-4130-93C9-BE2831C71483}" destId="{EAB5DF2A-4FEC-4482-A256-E5866215CA08}" srcOrd="0" destOrd="0" parTransId="{60E33554-8B5C-46BF-AA41-20F98601409F}" sibTransId="{A7564C9A-7209-4605-B864-D919E2F59B20}"/>
    <dgm:cxn modelId="{39E4CE7B-15D7-4693-8F9D-D54DF76BD163}" srcId="{73810909-FDD3-4F29-82DB-9771B45FD4B0}" destId="{E27E1623-69D5-4BC4-83D1-6E93BCC35134}" srcOrd="2" destOrd="0" parTransId="{547243FF-D240-480F-87F3-363C2130ADDB}" sibTransId="{2295C21F-DCCD-4D96-8513-77A3602E34D2}"/>
    <dgm:cxn modelId="{42EF0088-3F41-4DB0-A8DF-DC3CAF016E73}" type="presOf" srcId="{28D22B69-039E-4F83-98D9-5EF6C2AC2878}" destId="{8E5C8714-977C-4AF3-BC25-E34A0A681CD1}" srcOrd="0" destOrd="3" presId="urn:microsoft.com/office/officeart/2005/8/layout/hList1"/>
    <dgm:cxn modelId="{D675728D-A704-4FE0-A6A5-F05A2775AC02}" type="presOf" srcId="{8202A325-90CF-422D-81DA-39AC5C56F08C}" destId="{EF55EBB7-ED18-4181-B503-FB7A28871794}" srcOrd="0" destOrd="1" presId="urn:microsoft.com/office/officeart/2005/8/layout/hList1"/>
    <dgm:cxn modelId="{7860E090-2C64-41A0-AEDA-3B0DB2479941}" type="presOf" srcId="{EE671B47-9693-4EBD-B12E-4EED40309A76}" destId="{0A462ABD-B488-4A02-BE5F-44E8496305E4}" srcOrd="0" destOrd="1" presId="urn:microsoft.com/office/officeart/2005/8/layout/hList1"/>
    <dgm:cxn modelId="{973CF29D-26D9-4DFF-A7CE-AF472DD75D50}" type="presOf" srcId="{1EAD01ED-DF43-4CC0-8EB5-634B824966FE}" destId="{54A838C2-E2EF-47CD-A92A-379457BBF530}" srcOrd="0" destOrd="0" presId="urn:microsoft.com/office/officeart/2005/8/layout/hList1"/>
    <dgm:cxn modelId="{02134AB0-5024-470C-A77B-6316446DCF8B}" srcId="{48573A70-E5FC-4130-93C9-BE2831C71483}" destId="{426D7D15-43B7-458F-9340-9B944E1EADE2}" srcOrd="2" destOrd="0" parTransId="{FC6703B2-90C0-42A6-B8D2-8554C9D7FD8B}" sibTransId="{0CE10AF0-1218-4B1F-A03A-B26DE9EF89EE}"/>
    <dgm:cxn modelId="{5ADC97B0-9914-4347-9149-3FE8ACDA07E8}" srcId="{2DEEB3B9-360D-44B3-8DAF-51A020E13026}" destId="{EE671B47-9693-4EBD-B12E-4EED40309A76}" srcOrd="1" destOrd="0" parTransId="{68210EFF-2BD4-4381-82A1-38792AA460F4}" sibTransId="{9BD7B1D8-EE62-412D-B41F-A66413FB29D7}"/>
    <dgm:cxn modelId="{D11BEDB0-9157-453E-867D-6473D825ABD5}" type="presOf" srcId="{A7342C38-7F32-4A75-AE10-8BB021FFA8EF}" destId="{0A462ABD-B488-4A02-BE5F-44E8496305E4}" srcOrd="0" destOrd="0" presId="urn:microsoft.com/office/officeart/2005/8/layout/hList1"/>
    <dgm:cxn modelId="{C966F5B5-1377-410F-AE32-943E51C028AD}" type="presOf" srcId="{2DEEB3B9-360D-44B3-8DAF-51A020E13026}" destId="{75CEFE16-A070-44EF-9BCC-EC22E699CC89}" srcOrd="0" destOrd="0" presId="urn:microsoft.com/office/officeart/2005/8/layout/hList1"/>
    <dgm:cxn modelId="{B1A021D4-0C3A-46D6-9810-C434CD827101}" type="presOf" srcId="{E27E1623-69D5-4BC4-83D1-6E93BCC35134}" destId="{EF55EBB7-ED18-4181-B503-FB7A28871794}" srcOrd="0" destOrd="2" presId="urn:microsoft.com/office/officeart/2005/8/layout/hList1"/>
    <dgm:cxn modelId="{EC9488D4-792D-47F1-8C93-18F9E29B6784}" type="presOf" srcId="{48573A70-E5FC-4130-93C9-BE2831C71483}" destId="{DD0BF537-8C67-401E-A0A2-69CD281BE2D3}" srcOrd="0" destOrd="0" presId="urn:microsoft.com/office/officeart/2005/8/layout/hList1"/>
    <dgm:cxn modelId="{CB78FCEF-E81A-4E38-98A1-7D3A5FE80319}" type="presOf" srcId="{2653471C-E17B-41A2-A0ED-2F88D3E930A7}" destId="{8E5C8714-977C-4AF3-BC25-E34A0A681CD1}" srcOrd="0" destOrd="1" presId="urn:microsoft.com/office/officeart/2005/8/layout/hList1"/>
    <dgm:cxn modelId="{7B2498FB-5E0A-4569-A011-01DCD6EDA8F1}" type="presOf" srcId="{EAB5DF2A-4FEC-4482-A256-E5866215CA08}" destId="{8E5C8714-977C-4AF3-BC25-E34A0A681CD1}" srcOrd="0" destOrd="0" presId="urn:microsoft.com/office/officeart/2005/8/layout/hList1"/>
    <dgm:cxn modelId="{90283DFE-3DAC-4F2F-B2EA-C967930453FB}" srcId="{1EAD01ED-DF43-4CC0-8EB5-634B824966FE}" destId="{73810909-FDD3-4F29-82DB-9771B45FD4B0}" srcOrd="1" destOrd="0" parTransId="{C6F8C800-06BD-40B2-8DC7-FF452BBB0BE3}" sibTransId="{11D814FC-4A8D-480F-985D-FA65090CED0A}"/>
    <dgm:cxn modelId="{03744459-3E89-4B01-AED8-226556C83982}" type="presParOf" srcId="{54A838C2-E2EF-47CD-A92A-379457BBF530}" destId="{3D113893-E8A3-480D-AB28-A719B1E87204}" srcOrd="0" destOrd="0" presId="urn:microsoft.com/office/officeart/2005/8/layout/hList1"/>
    <dgm:cxn modelId="{1C6C6882-E1D8-4861-B7E3-C36B568F79A2}" type="presParOf" srcId="{3D113893-E8A3-480D-AB28-A719B1E87204}" destId="{DD0BF537-8C67-401E-A0A2-69CD281BE2D3}" srcOrd="0" destOrd="0" presId="urn:microsoft.com/office/officeart/2005/8/layout/hList1"/>
    <dgm:cxn modelId="{5BEB317F-B122-4A4B-8CF8-03D70814E1A6}" type="presParOf" srcId="{3D113893-E8A3-480D-AB28-A719B1E87204}" destId="{8E5C8714-977C-4AF3-BC25-E34A0A681CD1}" srcOrd="1" destOrd="0" presId="urn:microsoft.com/office/officeart/2005/8/layout/hList1"/>
    <dgm:cxn modelId="{F134B9B6-461D-41BA-9189-B747CF326FDB}" type="presParOf" srcId="{54A838C2-E2EF-47CD-A92A-379457BBF530}" destId="{2E7F7CF5-40F5-4B99-95DA-6C3680AF5E1A}" srcOrd="1" destOrd="0" presId="urn:microsoft.com/office/officeart/2005/8/layout/hList1"/>
    <dgm:cxn modelId="{C29011DA-1404-4EE1-895C-5258F419B195}" type="presParOf" srcId="{54A838C2-E2EF-47CD-A92A-379457BBF530}" destId="{681624ED-3571-4A4C-A60F-59B1BA5D438C}" srcOrd="2" destOrd="0" presId="urn:microsoft.com/office/officeart/2005/8/layout/hList1"/>
    <dgm:cxn modelId="{D17E6F45-4C90-472C-A500-FD2DA2BEDFF6}" type="presParOf" srcId="{681624ED-3571-4A4C-A60F-59B1BA5D438C}" destId="{5EF7218F-6448-492A-9D79-24748AE6CCAD}" srcOrd="0" destOrd="0" presId="urn:microsoft.com/office/officeart/2005/8/layout/hList1"/>
    <dgm:cxn modelId="{F1241AED-B71A-4A2B-9FCE-57A1EB6B3C33}" type="presParOf" srcId="{681624ED-3571-4A4C-A60F-59B1BA5D438C}" destId="{EF55EBB7-ED18-4181-B503-FB7A28871794}" srcOrd="1" destOrd="0" presId="urn:microsoft.com/office/officeart/2005/8/layout/hList1"/>
    <dgm:cxn modelId="{C93E6CCB-101D-49D3-BDCB-557354508FF7}" type="presParOf" srcId="{54A838C2-E2EF-47CD-A92A-379457BBF530}" destId="{43A16B2A-0716-46F0-AEF8-B209315F7FD6}" srcOrd="3" destOrd="0" presId="urn:microsoft.com/office/officeart/2005/8/layout/hList1"/>
    <dgm:cxn modelId="{B786B5B0-D709-4973-8E6D-47386D23CA13}" type="presParOf" srcId="{54A838C2-E2EF-47CD-A92A-379457BBF530}" destId="{87A5413E-9EBD-4370-873B-772A0359BA6D}" srcOrd="4" destOrd="0" presId="urn:microsoft.com/office/officeart/2005/8/layout/hList1"/>
    <dgm:cxn modelId="{22DDA145-2FF8-4C7C-B5FE-7488D5084478}" type="presParOf" srcId="{87A5413E-9EBD-4370-873B-772A0359BA6D}" destId="{75CEFE16-A070-44EF-9BCC-EC22E699CC89}" srcOrd="0" destOrd="0" presId="urn:microsoft.com/office/officeart/2005/8/layout/hList1"/>
    <dgm:cxn modelId="{0CA3FE00-A265-4222-8B69-5552A615F6D4}" type="presParOf" srcId="{87A5413E-9EBD-4370-873B-772A0359BA6D}" destId="{0A462ABD-B488-4A02-BE5F-44E8496305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D01ED-DF43-4CC0-8EB5-634B824966FE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8573A70-E5FC-4130-93C9-BE2831C71483}">
      <dgm:prSet custT="1"/>
      <dgm:spPr/>
      <dgm:t>
        <a:bodyPr/>
        <a:lstStyle/>
        <a:p>
          <a:r>
            <a:rPr lang="en-US" sz="2800" dirty="0"/>
            <a:t>Non-Congregate Shelter Programs</a:t>
          </a:r>
        </a:p>
      </dgm:t>
    </dgm:pt>
    <dgm:pt modelId="{8B934A9D-48BE-4B1E-A170-2F47F2E8F2C0}" type="parTrans" cxnId="{6D5A7C44-4C0D-408F-83ED-56D02BFF07B4}">
      <dgm:prSet/>
      <dgm:spPr/>
      <dgm:t>
        <a:bodyPr/>
        <a:lstStyle/>
        <a:p>
          <a:endParaRPr lang="en-US"/>
        </a:p>
      </dgm:t>
    </dgm:pt>
    <dgm:pt modelId="{A240A542-112F-4122-9332-9C156F863FFC}" type="sibTrans" cxnId="{6D5A7C44-4C0D-408F-83ED-56D02BFF07B4}">
      <dgm:prSet/>
      <dgm:spPr/>
      <dgm:t>
        <a:bodyPr/>
        <a:lstStyle/>
        <a:p>
          <a:endParaRPr lang="en-US"/>
        </a:p>
      </dgm:t>
    </dgm:pt>
    <dgm:pt modelId="{EAB5DF2A-4FEC-4482-A256-E5866215CA08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</dgm:t>
    </dgm:pt>
    <dgm:pt modelId="{60E33554-8B5C-46BF-AA41-20F98601409F}" type="parTrans" cxnId="{64A4F179-14E5-465F-8337-28EFA0D55567}">
      <dgm:prSet/>
      <dgm:spPr/>
      <dgm:t>
        <a:bodyPr/>
        <a:lstStyle/>
        <a:p>
          <a:endParaRPr lang="en-US"/>
        </a:p>
      </dgm:t>
    </dgm:pt>
    <dgm:pt modelId="{A7564C9A-7209-4605-B864-D919E2F59B20}" type="sibTrans" cxnId="{64A4F179-14E5-465F-8337-28EFA0D55567}">
      <dgm:prSet/>
      <dgm:spPr/>
      <dgm:t>
        <a:bodyPr/>
        <a:lstStyle/>
        <a:p>
          <a:endParaRPr lang="en-US"/>
        </a:p>
      </dgm:t>
    </dgm:pt>
    <dgm:pt modelId="{2653471C-E17B-41A2-A0ED-2F88D3E930A7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ESG (Annual, CV)</a:t>
          </a:r>
        </a:p>
      </dgm:t>
    </dgm:pt>
    <dgm:pt modelId="{114D558F-6813-4EB6-B90C-D61FD712B186}" type="parTrans" cxnId="{2A008066-C81D-4712-AA10-0F7E55435B16}">
      <dgm:prSet/>
      <dgm:spPr/>
      <dgm:t>
        <a:bodyPr/>
        <a:lstStyle/>
        <a:p>
          <a:endParaRPr lang="en-US"/>
        </a:p>
      </dgm:t>
    </dgm:pt>
    <dgm:pt modelId="{8A38C4F0-5E26-4871-AC3D-C517AB2F0A8E}" type="sibTrans" cxnId="{2A008066-C81D-4712-AA10-0F7E55435B16}">
      <dgm:prSet/>
      <dgm:spPr/>
      <dgm:t>
        <a:bodyPr/>
        <a:lstStyle/>
        <a:p>
          <a:endParaRPr lang="en-US"/>
        </a:p>
      </dgm:t>
    </dgm:pt>
    <dgm:pt modelId="{426D7D15-43B7-458F-9340-9B944E1EADE2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ARPA Local Fiscal Recovery Fund</a:t>
          </a:r>
        </a:p>
      </dgm:t>
    </dgm:pt>
    <dgm:pt modelId="{FC6703B2-90C0-42A6-B8D2-8554C9D7FD8B}" type="parTrans" cxnId="{02134AB0-5024-470C-A77B-6316446DCF8B}">
      <dgm:prSet/>
      <dgm:spPr/>
      <dgm:t>
        <a:bodyPr/>
        <a:lstStyle/>
        <a:p>
          <a:endParaRPr lang="en-US"/>
        </a:p>
      </dgm:t>
    </dgm:pt>
    <dgm:pt modelId="{0CE10AF0-1218-4B1F-A03A-B26DE9EF89EE}" type="sibTrans" cxnId="{02134AB0-5024-470C-A77B-6316446DCF8B}">
      <dgm:prSet/>
      <dgm:spPr/>
      <dgm:t>
        <a:bodyPr/>
        <a:lstStyle/>
        <a:p>
          <a:endParaRPr lang="en-US"/>
        </a:p>
      </dgm:t>
    </dgm:pt>
    <dgm:pt modelId="{28D22B69-039E-4F83-98D9-5EF6C2AC2878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HOME-ARP*</a:t>
          </a:r>
        </a:p>
      </dgm:t>
    </dgm:pt>
    <dgm:pt modelId="{C7A5FA5E-670F-4768-918A-C7E89BD3C257}" type="parTrans" cxnId="{68834757-0BCE-46B3-9067-D65DB1339B73}">
      <dgm:prSet/>
      <dgm:spPr/>
      <dgm:t>
        <a:bodyPr/>
        <a:lstStyle/>
        <a:p>
          <a:endParaRPr lang="en-US"/>
        </a:p>
      </dgm:t>
    </dgm:pt>
    <dgm:pt modelId="{EE115CBB-3F64-4A72-8209-9FF14E1AD856}" type="sibTrans" cxnId="{68834757-0BCE-46B3-9067-D65DB1339B73}">
      <dgm:prSet/>
      <dgm:spPr/>
      <dgm:t>
        <a:bodyPr/>
        <a:lstStyle/>
        <a:p>
          <a:endParaRPr lang="en-US"/>
        </a:p>
      </dgm:t>
    </dgm:pt>
    <dgm:pt modelId="{73810909-FDD3-4F29-82DB-9771B45FD4B0}">
      <dgm:prSet custT="1"/>
      <dgm:spPr/>
      <dgm:t>
        <a:bodyPr/>
        <a:lstStyle/>
        <a:p>
          <a:r>
            <a:rPr lang="en-US" sz="2800" dirty="0"/>
            <a:t>Rental       Assistance</a:t>
          </a:r>
        </a:p>
      </dgm:t>
    </dgm:pt>
    <dgm:pt modelId="{C6F8C800-06BD-40B2-8DC7-FF452BBB0BE3}" type="parTrans" cxnId="{90283DFE-3DAC-4F2F-B2EA-C967930453FB}">
      <dgm:prSet/>
      <dgm:spPr/>
      <dgm:t>
        <a:bodyPr/>
        <a:lstStyle/>
        <a:p>
          <a:endParaRPr lang="en-US"/>
        </a:p>
      </dgm:t>
    </dgm:pt>
    <dgm:pt modelId="{11D814FC-4A8D-480F-985D-FA65090CED0A}" type="sibTrans" cxnId="{90283DFE-3DAC-4F2F-B2EA-C967930453FB}">
      <dgm:prSet/>
      <dgm:spPr/>
      <dgm:t>
        <a:bodyPr/>
        <a:lstStyle/>
        <a:p>
          <a:endParaRPr lang="en-US"/>
        </a:p>
      </dgm:t>
    </dgm:pt>
    <dgm:pt modelId="{396994B5-8E14-4160-9870-25DCDD6A3F7F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ESG</a:t>
          </a:r>
        </a:p>
      </dgm:t>
    </dgm:pt>
    <dgm:pt modelId="{A4F12919-59B7-4A27-A206-71A308A0435B}" type="parTrans" cxnId="{13FD0652-AB6C-473A-88FE-E5AEE6ABEA52}">
      <dgm:prSet/>
      <dgm:spPr/>
      <dgm:t>
        <a:bodyPr/>
        <a:lstStyle/>
        <a:p>
          <a:endParaRPr lang="en-US"/>
        </a:p>
      </dgm:t>
    </dgm:pt>
    <dgm:pt modelId="{67C1718F-A75D-4565-B84E-5F01839375D6}" type="sibTrans" cxnId="{13FD0652-AB6C-473A-88FE-E5AEE6ABEA52}">
      <dgm:prSet/>
      <dgm:spPr/>
      <dgm:t>
        <a:bodyPr/>
        <a:lstStyle/>
        <a:p>
          <a:endParaRPr lang="en-US"/>
        </a:p>
      </dgm:t>
    </dgm:pt>
    <dgm:pt modelId="{2DEEB3B9-360D-44B3-8DAF-51A020E13026}">
      <dgm:prSet custT="1"/>
      <dgm:spPr/>
      <dgm:t>
        <a:bodyPr/>
        <a:lstStyle/>
        <a:p>
          <a:r>
            <a:rPr lang="en-US" sz="2800" dirty="0"/>
            <a:t>PHA         Preference</a:t>
          </a:r>
        </a:p>
      </dgm:t>
    </dgm:pt>
    <dgm:pt modelId="{0F234130-D716-420C-99F8-A7B24BA3CE43}" type="parTrans" cxnId="{E910B648-91D1-4AAC-98CF-9EBF1391E2B8}">
      <dgm:prSet/>
      <dgm:spPr/>
      <dgm:t>
        <a:bodyPr/>
        <a:lstStyle/>
        <a:p>
          <a:endParaRPr lang="en-US"/>
        </a:p>
      </dgm:t>
    </dgm:pt>
    <dgm:pt modelId="{CD1A3269-6124-485E-9A35-25F829BD1E7C}" type="sibTrans" cxnId="{E910B648-91D1-4AAC-98CF-9EBF1391E2B8}">
      <dgm:prSet/>
      <dgm:spPr/>
      <dgm:t>
        <a:bodyPr/>
        <a:lstStyle/>
        <a:p>
          <a:endParaRPr lang="en-US"/>
        </a:p>
      </dgm:t>
    </dgm:pt>
    <dgm:pt modelId="{A7342C38-7F32-4A75-AE10-8BB021FFA8EF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HOME (HCV security deposit assistance)</a:t>
          </a:r>
        </a:p>
      </dgm:t>
    </dgm:pt>
    <dgm:pt modelId="{CEC8D4D5-7EC9-48CD-86BA-F67945503C43}" type="parTrans" cxnId="{BD87E10C-E093-40B6-B9C8-0E582518FB49}">
      <dgm:prSet/>
      <dgm:spPr/>
      <dgm:t>
        <a:bodyPr/>
        <a:lstStyle/>
        <a:p>
          <a:endParaRPr lang="en-US"/>
        </a:p>
      </dgm:t>
    </dgm:pt>
    <dgm:pt modelId="{74585723-65B7-489F-BDF5-FC2480CE13A5}" type="sibTrans" cxnId="{BD87E10C-E093-40B6-B9C8-0E582518FB49}">
      <dgm:prSet/>
      <dgm:spPr/>
      <dgm:t>
        <a:bodyPr/>
        <a:lstStyle/>
        <a:p>
          <a:endParaRPr lang="en-US"/>
        </a:p>
      </dgm:t>
    </dgm:pt>
    <dgm:pt modelId="{EE671B47-9693-4EBD-B12E-4EED40309A76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CoC supportive services + PHA vouchers (ECHO)</a:t>
          </a:r>
        </a:p>
      </dgm:t>
    </dgm:pt>
    <dgm:pt modelId="{68210EFF-2BD4-4381-82A1-38792AA460F4}" type="parTrans" cxnId="{5ADC97B0-9914-4347-9149-3FE8ACDA07E8}">
      <dgm:prSet/>
      <dgm:spPr/>
      <dgm:t>
        <a:bodyPr/>
        <a:lstStyle/>
        <a:p>
          <a:endParaRPr lang="en-US"/>
        </a:p>
      </dgm:t>
    </dgm:pt>
    <dgm:pt modelId="{9BD7B1D8-EE62-412D-B41F-A66413FB29D7}" type="sibTrans" cxnId="{5ADC97B0-9914-4347-9149-3FE8ACDA07E8}">
      <dgm:prSet/>
      <dgm:spPr/>
      <dgm:t>
        <a:bodyPr/>
        <a:lstStyle/>
        <a:p>
          <a:endParaRPr lang="en-US"/>
        </a:p>
      </dgm:t>
    </dgm:pt>
    <dgm:pt modelId="{95D0EFD1-8C2B-4555-90F5-3244868230F0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</dgm:t>
    </dgm:pt>
    <dgm:pt modelId="{8170C96C-8243-434E-8D41-67F4D0499BC1}" type="parTrans" cxnId="{1932A743-19B9-402D-95AF-9402DC1A8A8B}">
      <dgm:prSet/>
      <dgm:spPr/>
      <dgm:t>
        <a:bodyPr/>
        <a:lstStyle/>
        <a:p>
          <a:endParaRPr lang="en-US"/>
        </a:p>
      </dgm:t>
    </dgm:pt>
    <dgm:pt modelId="{991D2CC6-2491-48C6-9DF9-FBDB5CAFBC19}" type="sibTrans" cxnId="{1932A743-19B9-402D-95AF-9402DC1A8A8B}">
      <dgm:prSet/>
      <dgm:spPr/>
      <dgm:t>
        <a:bodyPr/>
        <a:lstStyle/>
        <a:p>
          <a:endParaRPr lang="en-US"/>
        </a:p>
      </dgm:t>
    </dgm:pt>
    <dgm:pt modelId="{0772A519-AD36-4C63-9F85-16D2FEAC499E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State Housing Trust Fund</a:t>
          </a:r>
        </a:p>
      </dgm:t>
    </dgm:pt>
    <dgm:pt modelId="{C10B912E-AEB6-4B46-A988-704039EED7FB}" type="parTrans" cxnId="{3732B086-610A-4B31-BD54-2DF6D845B3B0}">
      <dgm:prSet/>
      <dgm:spPr/>
      <dgm:t>
        <a:bodyPr/>
        <a:lstStyle/>
        <a:p>
          <a:endParaRPr lang="en-US"/>
        </a:p>
      </dgm:t>
    </dgm:pt>
    <dgm:pt modelId="{519792D0-C984-493B-B750-B3A0EB16E22F}" type="sibTrans" cxnId="{3732B086-610A-4B31-BD54-2DF6D845B3B0}">
      <dgm:prSet/>
      <dgm:spPr/>
      <dgm:t>
        <a:bodyPr/>
        <a:lstStyle/>
        <a:p>
          <a:endParaRPr lang="en-US"/>
        </a:p>
      </dgm:t>
    </dgm:pt>
    <dgm:pt modelId="{C3AC2353-9439-444C-9CE2-AC872322CA2E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 (Annual, CV)</a:t>
          </a:r>
        </a:p>
      </dgm:t>
    </dgm:pt>
    <dgm:pt modelId="{2097C49E-779A-427E-A022-6E5D22D3B638}" type="parTrans" cxnId="{02216B96-0606-40A0-9239-F77B611E7472}">
      <dgm:prSet/>
      <dgm:spPr/>
      <dgm:t>
        <a:bodyPr/>
        <a:lstStyle/>
        <a:p>
          <a:endParaRPr lang="en-US"/>
        </a:p>
      </dgm:t>
    </dgm:pt>
    <dgm:pt modelId="{F7764BA8-283B-4B85-9057-CCCFCE077D01}" type="sibTrans" cxnId="{02216B96-0606-40A0-9239-F77B611E7472}">
      <dgm:prSet/>
      <dgm:spPr/>
      <dgm:t>
        <a:bodyPr/>
        <a:lstStyle/>
        <a:p>
          <a:endParaRPr lang="en-US"/>
        </a:p>
      </dgm:t>
    </dgm:pt>
    <dgm:pt modelId="{838F9ACF-7BC5-4527-BE7F-99A2C30407AA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HOPWA</a:t>
          </a:r>
        </a:p>
      </dgm:t>
    </dgm:pt>
    <dgm:pt modelId="{510E0578-EBB7-4996-85DE-464C46097A2A}" type="parTrans" cxnId="{EFDAED0F-81EF-493F-A951-C88C1BB3204E}">
      <dgm:prSet/>
      <dgm:spPr/>
      <dgm:t>
        <a:bodyPr/>
        <a:lstStyle/>
        <a:p>
          <a:endParaRPr lang="en-US"/>
        </a:p>
      </dgm:t>
    </dgm:pt>
    <dgm:pt modelId="{13EC8B83-AB38-46D1-B5F5-74E7C5A268D3}" type="sibTrans" cxnId="{EFDAED0F-81EF-493F-A951-C88C1BB3204E}">
      <dgm:prSet/>
      <dgm:spPr/>
      <dgm:t>
        <a:bodyPr/>
        <a:lstStyle/>
        <a:p>
          <a:endParaRPr lang="en-US"/>
        </a:p>
      </dgm:t>
    </dgm:pt>
    <dgm:pt modelId="{DB4BC14D-8F89-4B39-81E3-FF282C8C2D78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 (&lt;90 days, emergency assistance,  arrears)</a:t>
          </a:r>
        </a:p>
      </dgm:t>
    </dgm:pt>
    <dgm:pt modelId="{EFC7BACC-6B72-407D-9E6F-15440465F3E2}" type="parTrans" cxnId="{DCBACB8D-8F85-4881-91C0-F9EE83EA44BA}">
      <dgm:prSet/>
      <dgm:spPr/>
      <dgm:t>
        <a:bodyPr/>
        <a:lstStyle/>
        <a:p>
          <a:endParaRPr lang="en-US"/>
        </a:p>
      </dgm:t>
    </dgm:pt>
    <dgm:pt modelId="{67CE06EF-1CF0-4A58-82A9-1E86052D6A18}" type="sibTrans" cxnId="{DCBACB8D-8F85-4881-91C0-F9EE83EA44BA}">
      <dgm:prSet/>
      <dgm:spPr/>
      <dgm:t>
        <a:bodyPr/>
        <a:lstStyle/>
        <a:p>
          <a:endParaRPr lang="en-US"/>
        </a:p>
      </dgm:t>
    </dgm:pt>
    <dgm:pt modelId="{FDF09A2D-315A-4A4C-B25D-7634DED0CE95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ESG (public housing homelessness prevention)</a:t>
          </a:r>
        </a:p>
      </dgm:t>
    </dgm:pt>
    <dgm:pt modelId="{92E12449-FF8D-4963-AFFE-C8E52A05E273}" type="parTrans" cxnId="{48C5F5B0-6694-4EEF-A0CF-F5FA4E0C6D3D}">
      <dgm:prSet/>
      <dgm:spPr/>
      <dgm:t>
        <a:bodyPr/>
        <a:lstStyle/>
        <a:p>
          <a:endParaRPr lang="en-US"/>
        </a:p>
      </dgm:t>
    </dgm:pt>
    <dgm:pt modelId="{3AAD8BF7-0F74-44BA-88F7-16BBE3A76E68}" type="sibTrans" cxnId="{48C5F5B0-6694-4EEF-A0CF-F5FA4E0C6D3D}">
      <dgm:prSet/>
      <dgm:spPr/>
      <dgm:t>
        <a:bodyPr/>
        <a:lstStyle/>
        <a:p>
          <a:endParaRPr lang="en-US"/>
        </a:p>
      </dgm:t>
    </dgm:pt>
    <dgm:pt modelId="{C82BF831-2876-4877-9387-5F9D675F9571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CDBG-CV supportive services + PHA vouchers (Tucson HEART)</a:t>
          </a:r>
        </a:p>
      </dgm:t>
    </dgm:pt>
    <dgm:pt modelId="{32A2685E-5CB6-4B6A-9374-B1F7ACFECBE9}" type="parTrans" cxnId="{3917F0FE-C9E8-4FF8-934C-FBC74A69AFE7}">
      <dgm:prSet/>
      <dgm:spPr/>
      <dgm:t>
        <a:bodyPr/>
        <a:lstStyle/>
        <a:p>
          <a:endParaRPr lang="en-US"/>
        </a:p>
      </dgm:t>
    </dgm:pt>
    <dgm:pt modelId="{ACBDF940-0211-429B-BCEF-84BFD1E3E667}" type="sibTrans" cxnId="{3917F0FE-C9E8-4FF8-934C-FBC74A69AFE7}">
      <dgm:prSet/>
      <dgm:spPr/>
      <dgm:t>
        <a:bodyPr/>
        <a:lstStyle/>
        <a:p>
          <a:endParaRPr lang="en-US"/>
        </a:p>
      </dgm:t>
    </dgm:pt>
    <dgm:pt modelId="{ADC0E4A4-0FE3-478C-9128-EEDE684ABA60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20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CoC move-on strategy</a:t>
          </a:r>
        </a:p>
      </dgm:t>
    </dgm:pt>
    <dgm:pt modelId="{A19BEF8B-264C-4860-819D-07E92462BD32}" type="parTrans" cxnId="{EC87DF09-B03E-4460-A957-9FF37077BCC4}">
      <dgm:prSet/>
      <dgm:spPr/>
      <dgm:t>
        <a:bodyPr/>
        <a:lstStyle/>
        <a:p>
          <a:endParaRPr lang="en-US"/>
        </a:p>
      </dgm:t>
    </dgm:pt>
    <dgm:pt modelId="{B9FD50E6-939B-4363-AB9F-ADB490840841}" type="sibTrans" cxnId="{EC87DF09-B03E-4460-A957-9FF37077BCC4}">
      <dgm:prSet/>
      <dgm:spPr/>
      <dgm:t>
        <a:bodyPr/>
        <a:lstStyle/>
        <a:p>
          <a:endParaRPr lang="en-US"/>
        </a:p>
      </dgm:t>
    </dgm:pt>
    <dgm:pt modelId="{54A838C2-E2EF-47CD-A92A-379457BBF530}" type="pres">
      <dgm:prSet presAssocID="{1EAD01ED-DF43-4CC0-8EB5-634B824966FE}" presName="Name0" presStyleCnt="0">
        <dgm:presLayoutVars>
          <dgm:dir/>
          <dgm:animLvl val="lvl"/>
          <dgm:resizeHandles val="exact"/>
        </dgm:presLayoutVars>
      </dgm:prSet>
      <dgm:spPr/>
    </dgm:pt>
    <dgm:pt modelId="{3D113893-E8A3-480D-AB28-A719B1E87204}" type="pres">
      <dgm:prSet presAssocID="{48573A70-E5FC-4130-93C9-BE2831C71483}" presName="composite" presStyleCnt="0"/>
      <dgm:spPr/>
    </dgm:pt>
    <dgm:pt modelId="{DD0BF537-8C67-401E-A0A2-69CD281BE2D3}" type="pres">
      <dgm:prSet presAssocID="{48573A70-E5FC-4130-93C9-BE2831C71483}" presName="parTx" presStyleLbl="alignNode1" presStyleIdx="0" presStyleCnt="3" custScaleX="103215">
        <dgm:presLayoutVars>
          <dgm:chMax val="0"/>
          <dgm:chPref val="0"/>
          <dgm:bulletEnabled val="1"/>
        </dgm:presLayoutVars>
      </dgm:prSet>
      <dgm:spPr/>
    </dgm:pt>
    <dgm:pt modelId="{8E5C8714-977C-4AF3-BC25-E34A0A681CD1}" type="pres">
      <dgm:prSet presAssocID="{48573A70-E5FC-4130-93C9-BE2831C71483}" presName="desTx" presStyleLbl="alignAccFollowNode1" presStyleIdx="0" presStyleCnt="3" custScaleX="103081">
        <dgm:presLayoutVars>
          <dgm:bulletEnabled val="1"/>
        </dgm:presLayoutVars>
      </dgm:prSet>
      <dgm:spPr/>
    </dgm:pt>
    <dgm:pt modelId="{2E7F7CF5-40F5-4B99-95DA-6C3680AF5E1A}" type="pres">
      <dgm:prSet presAssocID="{A240A542-112F-4122-9332-9C156F863FFC}" presName="space" presStyleCnt="0"/>
      <dgm:spPr/>
    </dgm:pt>
    <dgm:pt modelId="{681624ED-3571-4A4C-A60F-59B1BA5D438C}" type="pres">
      <dgm:prSet presAssocID="{73810909-FDD3-4F29-82DB-9771B45FD4B0}" presName="composite" presStyleCnt="0"/>
      <dgm:spPr/>
    </dgm:pt>
    <dgm:pt modelId="{5EF7218F-6448-492A-9D79-24748AE6CCAD}" type="pres">
      <dgm:prSet presAssocID="{73810909-FDD3-4F29-82DB-9771B45FD4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F55EBB7-ED18-4181-B503-FB7A28871794}" type="pres">
      <dgm:prSet presAssocID="{73810909-FDD3-4F29-82DB-9771B45FD4B0}" presName="desTx" presStyleLbl="alignAccFollowNode1" presStyleIdx="1" presStyleCnt="3">
        <dgm:presLayoutVars>
          <dgm:bulletEnabled val="1"/>
        </dgm:presLayoutVars>
      </dgm:prSet>
      <dgm:spPr/>
    </dgm:pt>
    <dgm:pt modelId="{43A16B2A-0716-46F0-AEF8-B209315F7FD6}" type="pres">
      <dgm:prSet presAssocID="{11D814FC-4A8D-480F-985D-FA65090CED0A}" presName="space" presStyleCnt="0"/>
      <dgm:spPr/>
    </dgm:pt>
    <dgm:pt modelId="{87A5413E-9EBD-4370-873B-772A0359BA6D}" type="pres">
      <dgm:prSet presAssocID="{2DEEB3B9-360D-44B3-8DAF-51A020E13026}" presName="composite" presStyleCnt="0"/>
      <dgm:spPr/>
    </dgm:pt>
    <dgm:pt modelId="{75CEFE16-A070-44EF-9BCC-EC22E699CC89}" type="pres">
      <dgm:prSet presAssocID="{2DEEB3B9-360D-44B3-8DAF-51A020E130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462ABD-B488-4A02-BE5F-44E8496305E4}" type="pres">
      <dgm:prSet presAssocID="{2DEEB3B9-360D-44B3-8DAF-51A020E1302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C87DF09-B03E-4460-A957-9FF37077BCC4}" srcId="{2DEEB3B9-360D-44B3-8DAF-51A020E13026}" destId="{ADC0E4A4-0FE3-478C-9128-EEDE684ABA60}" srcOrd="4" destOrd="0" parTransId="{A19BEF8B-264C-4860-819D-07E92462BD32}" sibTransId="{B9FD50E6-939B-4363-AB9F-ADB490840841}"/>
    <dgm:cxn modelId="{BD87E10C-E093-40B6-B9C8-0E582518FB49}" srcId="{2DEEB3B9-360D-44B3-8DAF-51A020E13026}" destId="{A7342C38-7F32-4A75-AE10-8BB021FFA8EF}" srcOrd="0" destOrd="0" parTransId="{CEC8D4D5-7EC9-48CD-86BA-F67945503C43}" sibTransId="{74585723-65B7-489F-BDF5-FC2480CE13A5}"/>
    <dgm:cxn modelId="{EFDAED0F-81EF-493F-A951-C88C1BB3204E}" srcId="{73810909-FDD3-4F29-82DB-9771B45FD4B0}" destId="{838F9ACF-7BC5-4527-BE7F-99A2C30407AA}" srcOrd="1" destOrd="0" parTransId="{510E0578-EBB7-4996-85DE-464C46097A2A}" sibTransId="{13EC8B83-AB38-46D1-B5F5-74E7C5A268D3}"/>
    <dgm:cxn modelId="{A5645317-C33D-4C58-A3DC-31CF1B770432}" type="presOf" srcId="{396994B5-8E14-4160-9870-25DCDD6A3F7F}" destId="{EF55EBB7-ED18-4181-B503-FB7A28871794}" srcOrd="0" destOrd="0" presId="urn:microsoft.com/office/officeart/2005/8/layout/hList1"/>
    <dgm:cxn modelId="{7B3BBA2D-073A-42C5-834A-0CFA0C55D0DE}" type="presOf" srcId="{FDF09A2D-315A-4A4C-B25D-7634DED0CE95}" destId="{0A462ABD-B488-4A02-BE5F-44E8496305E4}" srcOrd="0" destOrd="1" presId="urn:microsoft.com/office/officeart/2005/8/layout/hList1"/>
    <dgm:cxn modelId="{1932A743-19B9-402D-95AF-9402DC1A8A8B}" srcId="{73810909-FDD3-4F29-82DB-9771B45FD4B0}" destId="{95D0EFD1-8C2B-4555-90F5-3244868230F0}" srcOrd="3" destOrd="0" parTransId="{8170C96C-8243-434E-8D41-67F4D0499BC1}" sibTransId="{991D2CC6-2491-48C6-9DF9-FBDB5CAFBC19}"/>
    <dgm:cxn modelId="{6D5A7C44-4C0D-408F-83ED-56D02BFF07B4}" srcId="{1EAD01ED-DF43-4CC0-8EB5-634B824966FE}" destId="{48573A70-E5FC-4130-93C9-BE2831C71483}" srcOrd="0" destOrd="0" parTransId="{8B934A9D-48BE-4B1E-A170-2F47F2E8F2C0}" sibTransId="{A240A542-112F-4122-9332-9C156F863FFC}"/>
    <dgm:cxn modelId="{2A008066-C81D-4712-AA10-0F7E55435B16}" srcId="{48573A70-E5FC-4130-93C9-BE2831C71483}" destId="{2653471C-E17B-41A2-A0ED-2F88D3E930A7}" srcOrd="1" destOrd="0" parTransId="{114D558F-6813-4EB6-B90C-D61FD712B186}" sibTransId="{8A38C4F0-5E26-4871-AC3D-C517AB2F0A8E}"/>
    <dgm:cxn modelId="{F7EEEA67-6698-4367-86A1-36DFBE7CFBD2}" type="presOf" srcId="{95D0EFD1-8C2B-4555-90F5-3244868230F0}" destId="{EF55EBB7-ED18-4181-B503-FB7A28871794}" srcOrd="0" destOrd="3" presId="urn:microsoft.com/office/officeart/2005/8/layout/hList1"/>
    <dgm:cxn modelId="{E910B648-91D1-4AAC-98CF-9EBF1391E2B8}" srcId="{1EAD01ED-DF43-4CC0-8EB5-634B824966FE}" destId="{2DEEB3B9-360D-44B3-8DAF-51A020E13026}" srcOrd="2" destOrd="0" parTransId="{0F234130-D716-420C-99F8-A7B24BA3CE43}" sibTransId="{CD1A3269-6124-485E-9A35-25F829BD1E7C}"/>
    <dgm:cxn modelId="{7B3D1E51-A0B9-4F93-A5CD-123901A4290A}" type="presOf" srcId="{73810909-FDD3-4F29-82DB-9771B45FD4B0}" destId="{5EF7218F-6448-492A-9D79-24748AE6CCAD}" srcOrd="0" destOrd="0" presId="urn:microsoft.com/office/officeart/2005/8/layout/hList1"/>
    <dgm:cxn modelId="{13FD0652-AB6C-473A-88FE-E5AEE6ABEA52}" srcId="{73810909-FDD3-4F29-82DB-9771B45FD4B0}" destId="{396994B5-8E14-4160-9870-25DCDD6A3F7F}" srcOrd="0" destOrd="0" parTransId="{A4F12919-59B7-4A27-A206-71A308A0435B}" sibTransId="{67C1718F-A75D-4565-B84E-5F01839375D6}"/>
    <dgm:cxn modelId="{3EF6AF53-BE41-4335-9FF2-677C516CC81F}" type="presOf" srcId="{426D7D15-43B7-458F-9340-9B944E1EADE2}" destId="{8E5C8714-977C-4AF3-BC25-E34A0A681CD1}" srcOrd="0" destOrd="3" presId="urn:microsoft.com/office/officeart/2005/8/layout/hList1"/>
    <dgm:cxn modelId="{68834757-0BCE-46B3-9067-D65DB1339B73}" srcId="{48573A70-E5FC-4130-93C9-BE2831C71483}" destId="{28D22B69-039E-4F83-98D9-5EF6C2AC2878}" srcOrd="4" destOrd="0" parTransId="{C7A5FA5E-670F-4768-918A-C7E89BD3C257}" sibTransId="{EE115CBB-3F64-4A72-8209-9FF14E1AD856}"/>
    <dgm:cxn modelId="{64A4F179-14E5-465F-8337-28EFA0D55567}" srcId="{48573A70-E5FC-4130-93C9-BE2831C71483}" destId="{EAB5DF2A-4FEC-4482-A256-E5866215CA08}" srcOrd="0" destOrd="0" parTransId="{60E33554-8B5C-46BF-AA41-20F98601409F}" sibTransId="{A7564C9A-7209-4605-B864-D919E2F59B20}"/>
    <dgm:cxn modelId="{3732B086-610A-4B31-BD54-2DF6D845B3B0}" srcId="{48573A70-E5FC-4130-93C9-BE2831C71483}" destId="{0772A519-AD36-4C63-9F85-16D2FEAC499E}" srcOrd="5" destOrd="0" parTransId="{C10B912E-AEB6-4B46-A988-704039EED7FB}" sibTransId="{519792D0-C984-493B-B750-B3A0EB16E22F}"/>
    <dgm:cxn modelId="{42EF0088-3F41-4DB0-A8DF-DC3CAF016E73}" type="presOf" srcId="{28D22B69-039E-4F83-98D9-5EF6C2AC2878}" destId="{8E5C8714-977C-4AF3-BC25-E34A0A681CD1}" srcOrd="0" destOrd="4" presId="urn:microsoft.com/office/officeart/2005/8/layout/hList1"/>
    <dgm:cxn modelId="{DCBACB8D-8F85-4881-91C0-F9EE83EA44BA}" srcId="{73810909-FDD3-4F29-82DB-9771B45FD4B0}" destId="{DB4BC14D-8F89-4B39-81E3-FF282C8C2D78}" srcOrd="2" destOrd="0" parTransId="{EFC7BACC-6B72-407D-9E6F-15440465F3E2}" sibTransId="{67CE06EF-1CF0-4A58-82A9-1E86052D6A18}"/>
    <dgm:cxn modelId="{7860E090-2C64-41A0-AEDA-3B0DB2479941}" type="presOf" srcId="{EE671B47-9693-4EBD-B12E-4EED40309A76}" destId="{0A462ABD-B488-4A02-BE5F-44E8496305E4}" srcOrd="0" destOrd="2" presId="urn:microsoft.com/office/officeart/2005/8/layout/hList1"/>
    <dgm:cxn modelId="{74881992-15DE-4DBB-9253-B37259408B5F}" type="presOf" srcId="{C3AC2353-9439-444C-9CE2-AC872322CA2E}" destId="{8E5C8714-977C-4AF3-BC25-E34A0A681CD1}" srcOrd="0" destOrd="2" presId="urn:microsoft.com/office/officeart/2005/8/layout/hList1"/>
    <dgm:cxn modelId="{02216B96-0606-40A0-9239-F77B611E7472}" srcId="{48573A70-E5FC-4130-93C9-BE2831C71483}" destId="{C3AC2353-9439-444C-9CE2-AC872322CA2E}" srcOrd="2" destOrd="0" parTransId="{2097C49E-779A-427E-A022-6E5D22D3B638}" sibTransId="{F7764BA8-283B-4B85-9057-CCCFCE077D01}"/>
    <dgm:cxn modelId="{973CF29D-26D9-4DFF-A7CE-AF472DD75D50}" type="presOf" srcId="{1EAD01ED-DF43-4CC0-8EB5-634B824966FE}" destId="{54A838C2-E2EF-47CD-A92A-379457BBF530}" srcOrd="0" destOrd="0" presId="urn:microsoft.com/office/officeart/2005/8/layout/hList1"/>
    <dgm:cxn modelId="{8E89D7A6-897A-4508-A059-948076B0E5B2}" type="presOf" srcId="{838F9ACF-7BC5-4527-BE7F-99A2C30407AA}" destId="{EF55EBB7-ED18-4181-B503-FB7A28871794}" srcOrd="0" destOrd="1" presId="urn:microsoft.com/office/officeart/2005/8/layout/hList1"/>
    <dgm:cxn modelId="{02134AB0-5024-470C-A77B-6316446DCF8B}" srcId="{48573A70-E5FC-4130-93C9-BE2831C71483}" destId="{426D7D15-43B7-458F-9340-9B944E1EADE2}" srcOrd="3" destOrd="0" parTransId="{FC6703B2-90C0-42A6-B8D2-8554C9D7FD8B}" sibTransId="{0CE10AF0-1218-4B1F-A03A-B26DE9EF89EE}"/>
    <dgm:cxn modelId="{5ADC97B0-9914-4347-9149-3FE8ACDA07E8}" srcId="{2DEEB3B9-360D-44B3-8DAF-51A020E13026}" destId="{EE671B47-9693-4EBD-B12E-4EED40309A76}" srcOrd="2" destOrd="0" parTransId="{68210EFF-2BD4-4381-82A1-38792AA460F4}" sibTransId="{9BD7B1D8-EE62-412D-B41F-A66413FB29D7}"/>
    <dgm:cxn modelId="{D11BEDB0-9157-453E-867D-6473D825ABD5}" type="presOf" srcId="{A7342C38-7F32-4A75-AE10-8BB021FFA8EF}" destId="{0A462ABD-B488-4A02-BE5F-44E8496305E4}" srcOrd="0" destOrd="0" presId="urn:microsoft.com/office/officeart/2005/8/layout/hList1"/>
    <dgm:cxn modelId="{48C5F5B0-6694-4EEF-A0CF-F5FA4E0C6D3D}" srcId="{2DEEB3B9-360D-44B3-8DAF-51A020E13026}" destId="{FDF09A2D-315A-4A4C-B25D-7634DED0CE95}" srcOrd="1" destOrd="0" parTransId="{92E12449-FF8D-4963-AFFE-C8E52A05E273}" sibTransId="{3AAD8BF7-0F74-44BA-88F7-16BBE3A76E68}"/>
    <dgm:cxn modelId="{C966F5B5-1377-410F-AE32-943E51C028AD}" type="presOf" srcId="{2DEEB3B9-360D-44B3-8DAF-51A020E13026}" destId="{75CEFE16-A070-44EF-9BCC-EC22E699CC89}" srcOrd="0" destOrd="0" presId="urn:microsoft.com/office/officeart/2005/8/layout/hList1"/>
    <dgm:cxn modelId="{EC9488D4-792D-47F1-8C93-18F9E29B6784}" type="presOf" srcId="{48573A70-E5FC-4130-93C9-BE2831C71483}" destId="{DD0BF537-8C67-401E-A0A2-69CD281BE2D3}" srcOrd="0" destOrd="0" presId="urn:microsoft.com/office/officeart/2005/8/layout/hList1"/>
    <dgm:cxn modelId="{749333E3-6655-48D8-B8A7-BA1ABB566BD2}" type="presOf" srcId="{ADC0E4A4-0FE3-478C-9128-EEDE684ABA60}" destId="{0A462ABD-B488-4A02-BE5F-44E8496305E4}" srcOrd="0" destOrd="4" presId="urn:microsoft.com/office/officeart/2005/8/layout/hList1"/>
    <dgm:cxn modelId="{275061E4-B495-421B-9635-922ECFF806D7}" type="presOf" srcId="{0772A519-AD36-4C63-9F85-16D2FEAC499E}" destId="{8E5C8714-977C-4AF3-BC25-E34A0A681CD1}" srcOrd="0" destOrd="5" presId="urn:microsoft.com/office/officeart/2005/8/layout/hList1"/>
    <dgm:cxn modelId="{CB78FCEF-E81A-4E38-98A1-7D3A5FE80319}" type="presOf" srcId="{2653471C-E17B-41A2-A0ED-2F88D3E930A7}" destId="{8E5C8714-977C-4AF3-BC25-E34A0A681CD1}" srcOrd="0" destOrd="1" presId="urn:microsoft.com/office/officeart/2005/8/layout/hList1"/>
    <dgm:cxn modelId="{932CE2F1-D8BA-4955-8816-4F902C019BAD}" type="presOf" srcId="{C82BF831-2876-4877-9387-5F9D675F9571}" destId="{0A462ABD-B488-4A02-BE5F-44E8496305E4}" srcOrd="0" destOrd="3" presId="urn:microsoft.com/office/officeart/2005/8/layout/hList1"/>
    <dgm:cxn modelId="{7B2498FB-5E0A-4569-A011-01DCD6EDA8F1}" type="presOf" srcId="{EAB5DF2A-4FEC-4482-A256-E5866215CA08}" destId="{8E5C8714-977C-4AF3-BC25-E34A0A681CD1}" srcOrd="0" destOrd="0" presId="urn:microsoft.com/office/officeart/2005/8/layout/hList1"/>
    <dgm:cxn modelId="{EB7525FD-D047-4AA5-B617-DE06DD1D8EEE}" type="presOf" srcId="{DB4BC14D-8F89-4B39-81E3-FF282C8C2D78}" destId="{EF55EBB7-ED18-4181-B503-FB7A28871794}" srcOrd="0" destOrd="2" presId="urn:microsoft.com/office/officeart/2005/8/layout/hList1"/>
    <dgm:cxn modelId="{90283DFE-3DAC-4F2F-B2EA-C967930453FB}" srcId="{1EAD01ED-DF43-4CC0-8EB5-634B824966FE}" destId="{73810909-FDD3-4F29-82DB-9771B45FD4B0}" srcOrd="1" destOrd="0" parTransId="{C6F8C800-06BD-40B2-8DC7-FF452BBB0BE3}" sibTransId="{11D814FC-4A8D-480F-985D-FA65090CED0A}"/>
    <dgm:cxn modelId="{3917F0FE-C9E8-4FF8-934C-FBC74A69AFE7}" srcId="{2DEEB3B9-360D-44B3-8DAF-51A020E13026}" destId="{C82BF831-2876-4877-9387-5F9D675F9571}" srcOrd="3" destOrd="0" parTransId="{32A2685E-5CB6-4B6A-9374-B1F7ACFECBE9}" sibTransId="{ACBDF940-0211-429B-BCEF-84BFD1E3E667}"/>
    <dgm:cxn modelId="{03744459-3E89-4B01-AED8-226556C83982}" type="presParOf" srcId="{54A838C2-E2EF-47CD-A92A-379457BBF530}" destId="{3D113893-E8A3-480D-AB28-A719B1E87204}" srcOrd="0" destOrd="0" presId="urn:microsoft.com/office/officeart/2005/8/layout/hList1"/>
    <dgm:cxn modelId="{1C6C6882-E1D8-4861-B7E3-C36B568F79A2}" type="presParOf" srcId="{3D113893-E8A3-480D-AB28-A719B1E87204}" destId="{DD0BF537-8C67-401E-A0A2-69CD281BE2D3}" srcOrd="0" destOrd="0" presId="urn:microsoft.com/office/officeart/2005/8/layout/hList1"/>
    <dgm:cxn modelId="{5BEB317F-B122-4A4B-8CF8-03D70814E1A6}" type="presParOf" srcId="{3D113893-E8A3-480D-AB28-A719B1E87204}" destId="{8E5C8714-977C-4AF3-BC25-E34A0A681CD1}" srcOrd="1" destOrd="0" presId="urn:microsoft.com/office/officeart/2005/8/layout/hList1"/>
    <dgm:cxn modelId="{F134B9B6-461D-41BA-9189-B747CF326FDB}" type="presParOf" srcId="{54A838C2-E2EF-47CD-A92A-379457BBF530}" destId="{2E7F7CF5-40F5-4B99-95DA-6C3680AF5E1A}" srcOrd="1" destOrd="0" presId="urn:microsoft.com/office/officeart/2005/8/layout/hList1"/>
    <dgm:cxn modelId="{C29011DA-1404-4EE1-895C-5258F419B195}" type="presParOf" srcId="{54A838C2-E2EF-47CD-A92A-379457BBF530}" destId="{681624ED-3571-4A4C-A60F-59B1BA5D438C}" srcOrd="2" destOrd="0" presId="urn:microsoft.com/office/officeart/2005/8/layout/hList1"/>
    <dgm:cxn modelId="{D17E6F45-4C90-472C-A500-FD2DA2BEDFF6}" type="presParOf" srcId="{681624ED-3571-4A4C-A60F-59B1BA5D438C}" destId="{5EF7218F-6448-492A-9D79-24748AE6CCAD}" srcOrd="0" destOrd="0" presId="urn:microsoft.com/office/officeart/2005/8/layout/hList1"/>
    <dgm:cxn modelId="{F1241AED-B71A-4A2B-9FCE-57A1EB6B3C33}" type="presParOf" srcId="{681624ED-3571-4A4C-A60F-59B1BA5D438C}" destId="{EF55EBB7-ED18-4181-B503-FB7A28871794}" srcOrd="1" destOrd="0" presId="urn:microsoft.com/office/officeart/2005/8/layout/hList1"/>
    <dgm:cxn modelId="{C93E6CCB-101D-49D3-BDCB-557354508FF7}" type="presParOf" srcId="{54A838C2-E2EF-47CD-A92A-379457BBF530}" destId="{43A16B2A-0716-46F0-AEF8-B209315F7FD6}" srcOrd="3" destOrd="0" presId="urn:microsoft.com/office/officeart/2005/8/layout/hList1"/>
    <dgm:cxn modelId="{B786B5B0-D709-4973-8E6D-47386D23CA13}" type="presParOf" srcId="{54A838C2-E2EF-47CD-A92A-379457BBF530}" destId="{87A5413E-9EBD-4370-873B-772A0359BA6D}" srcOrd="4" destOrd="0" presId="urn:microsoft.com/office/officeart/2005/8/layout/hList1"/>
    <dgm:cxn modelId="{22DDA145-2FF8-4C7C-B5FE-7488D5084478}" type="presParOf" srcId="{87A5413E-9EBD-4370-873B-772A0359BA6D}" destId="{75CEFE16-A070-44EF-9BCC-EC22E699CC89}" srcOrd="0" destOrd="0" presId="urn:microsoft.com/office/officeart/2005/8/layout/hList1"/>
    <dgm:cxn modelId="{0CA3FE00-A265-4222-8B69-5552A615F6D4}" type="presParOf" srcId="{87A5413E-9EBD-4370-873B-772A0359BA6D}" destId="{0A462ABD-B488-4A02-BE5F-44E8496305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D43BE-FA75-4B16-BE6A-26C122A2F8E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4FE6B82-649E-4893-9854-EE46163B3018}">
      <dgm:prSet custT="1"/>
      <dgm:spPr/>
      <dgm:t>
        <a:bodyPr/>
        <a:lstStyle/>
        <a:p>
          <a:r>
            <a:rPr lang="en-US" sz="3000" b="0" i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Sleepy Hollow</a:t>
          </a:r>
        </a:p>
        <a:p>
          <a:r>
            <a:rPr lang="en-US" sz="3000" b="0" i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$21M </a:t>
          </a:r>
          <a:endParaRPr lang="en-US" sz="30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34B05DE-3AE9-45AF-92E0-B4E0D55BC1A0}" type="parTrans" cxnId="{3AD47929-AFF2-4406-91DB-EBE3BCB5839D}">
      <dgm:prSet/>
      <dgm:spPr/>
      <dgm:t>
        <a:bodyPr/>
        <a:lstStyle/>
        <a:p>
          <a:endParaRPr lang="en-US"/>
        </a:p>
      </dgm:t>
    </dgm:pt>
    <dgm:pt modelId="{C1BBD3DA-9377-41F5-A814-CE9AD845984E}" type="sibTrans" cxnId="{3AD47929-AFF2-4406-91DB-EBE3BCB5839D}">
      <dgm:prSet/>
      <dgm:spPr/>
      <dgm:t>
        <a:bodyPr/>
        <a:lstStyle/>
        <a:p>
          <a:endParaRPr lang="en-US"/>
        </a:p>
      </dgm:t>
    </dgm:pt>
    <dgm:pt modelId="{369147FC-7EF4-4D43-9EF6-EC8E5A7EFCE6}">
      <dgm:prSet/>
      <dgm:spPr/>
      <dgm:t>
        <a:bodyPr/>
        <a:lstStyle/>
        <a:p>
          <a:r>
            <a:rPr lang="en-US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44 Family Units (14 qualifying pop.)</a:t>
          </a:r>
        </a:p>
      </dgm:t>
    </dgm:pt>
    <dgm:pt modelId="{344E5F8B-FE80-437F-AAEF-5BE1CDAF88BE}" type="parTrans" cxnId="{A0105749-D2EC-4931-BB50-4C9186BEBB1F}">
      <dgm:prSet/>
      <dgm:spPr/>
      <dgm:t>
        <a:bodyPr/>
        <a:lstStyle/>
        <a:p>
          <a:endParaRPr lang="en-US"/>
        </a:p>
      </dgm:t>
    </dgm:pt>
    <dgm:pt modelId="{C6BBAEDC-EE6F-48E6-BDE2-BDA57C7F2E4C}" type="sibTrans" cxnId="{A0105749-D2EC-4931-BB50-4C9186BEBB1F}">
      <dgm:prSet/>
      <dgm:spPr/>
      <dgm:t>
        <a:bodyPr/>
        <a:lstStyle/>
        <a:p>
          <a:endParaRPr lang="en-US"/>
        </a:p>
      </dgm:t>
    </dgm:pt>
    <dgm:pt modelId="{5E467A64-8313-49BB-8A05-3DB450EA88C2}">
      <dgm:prSet/>
      <dgm:spPr/>
      <dgm:t>
        <a:bodyPr/>
        <a:lstStyle/>
        <a:p>
          <a:r>
            <a:rPr lang="en-US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$2M HOME-ARP, 4% LIHTC</a:t>
          </a:r>
        </a:p>
      </dgm:t>
    </dgm:pt>
    <dgm:pt modelId="{F194B626-F92E-432E-A8E9-49555BE97589}" type="parTrans" cxnId="{33961F9A-8ABB-4310-8744-7A0FEA088587}">
      <dgm:prSet/>
      <dgm:spPr/>
      <dgm:t>
        <a:bodyPr/>
        <a:lstStyle/>
        <a:p>
          <a:endParaRPr lang="en-US"/>
        </a:p>
      </dgm:t>
    </dgm:pt>
    <dgm:pt modelId="{1AB384D3-46A9-4830-B0B8-F89CBF550544}" type="sibTrans" cxnId="{33961F9A-8ABB-4310-8744-7A0FEA088587}">
      <dgm:prSet/>
      <dgm:spPr/>
      <dgm:t>
        <a:bodyPr/>
        <a:lstStyle/>
        <a:p>
          <a:endParaRPr lang="en-US"/>
        </a:p>
      </dgm:t>
    </dgm:pt>
    <dgm:pt modelId="{31A4C596-FE52-4513-832E-451C9F94A3B3}">
      <dgm:prSet custT="1"/>
      <dgm:spPr/>
      <dgm:t>
        <a:bodyPr/>
        <a:lstStyle/>
        <a:p>
          <a:r>
            <a:rPr lang="en-US" sz="3000" b="0" i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Milagro on Oracle</a:t>
          </a:r>
        </a:p>
        <a:p>
          <a:r>
            <a:rPr lang="en-US" sz="3000" b="0" i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$19M </a:t>
          </a:r>
          <a:endParaRPr lang="en-US" sz="30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A284D98-E15C-459A-A6F8-CB38A25BB8B1}" type="parTrans" cxnId="{689A3DA1-A1FC-4749-8863-A52C06DCF20B}">
      <dgm:prSet/>
      <dgm:spPr/>
      <dgm:t>
        <a:bodyPr/>
        <a:lstStyle/>
        <a:p>
          <a:endParaRPr lang="en-US"/>
        </a:p>
      </dgm:t>
    </dgm:pt>
    <dgm:pt modelId="{0AA9A49D-CC54-48D2-8ABE-FCF3E8DF9FC4}" type="sibTrans" cxnId="{689A3DA1-A1FC-4749-8863-A52C06DCF20B}">
      <dgm:prSet/>
      <dgm:spPr/>
      <dgm:t>
        <a:bodyPr/>
        <a:lstStyle/>
        <a:p>
          <a:endParaRPr lang="en-US"/>
        </a:p>
      </dgm:t>
    </dgm:pt>
    <dgm:pt modelId="{C67F4345-05DA-4955-A0F2-00CE8ECD34B9}">
      <dgm:prSet/>
      <dgm:spPr/>
      <dgm:t>
        <a:bodyPr/>
        <a:lstStyle/>
        <a:p>
          <a:r>
            <a:rPr lang="en-US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63 Older Adult Units (2 qualifying pop.)</a:t>
          </a:r>
        </a:p>
      </dgm:t>
    </dgm:pt>
    <dgm:pt modelId="{BD5C82E2-C55C-4DE1-87D5-63AC947C5E70}" type="parTrans" cxnId="{424354EE-D5BA-47DD-9453-9D172EC3C839}">
      <dgm:prSet/>
      <dgm:spPr/>
      <dgm:t>
        <a:bodyPr/>
        <a:lstStyle/>
        <a:p>
          <a:endParaRPr lang="en-US"/>
        </a:p>
      </dgm:t>
    </dgm:pt>
    <dgm:pt modelId="{53E60529-ECA5-4232-88DC-6E37A2679605}" type="sibTrans" cxnId="{424354EE-D5BA-47DD-9453-9D172EC3C839}">
      <dgm:prSet/>
      <dgm:spPr/>
      <dgm:t>
        <a:bodyPr/>
        <a:lstStyle/>
        <a:p>
          <a:endParaRPr lang="en-US"/>
        </a:p>
      </dgm:t>
    </dgm:pt>
    <dgm:pt modelId="{E3ECD1C8-3F5B-4BC0-8B7A-C4195E6277F3}">
      <dgm:prSet custT="1"/>
      <dgm:spPr/>
      <dgm:t>
        <a:bodyPr/>
        <a:lstStyle/>
        <a:p>
          <a:r>
            <a:rPr lang="en-US" sz="3000" b="0" i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3200 W Valencia</a:t>
          </a:r>
        </a:p>
        <a:p>
          <a:r>
            <a:rPr lang="en-US" sz="3000" b="0" i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$51.5M</a:t>
          </a:r>
          <a:endParaRPr lang="en-US" sz="30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B0729E2-3437-4AD7-80A6-02233561EF70}" type="parTrans" cxnId="{80B87546-807E-4313-9246-8F9A117E825F}">
      <dgm:prSet/>
      <dgm:spPr/>
      <dgm:t>
        <a:bodyPr/>
        <a:lstStyle/>
        <a:p>
          <a:endParaRPr lang="en-US"/>
        </a:p>
      </dgm:t>
    </dgm:pt>
    <dgm:pt modelId="{4AA9C43B-887A-409A-872B-3AE869096A29}" type="sibTrans" cxnId="{80B87546-807E-4313-9246-8F9A117E825F}">
      <dgm:prSet/>
      <dgm:spPr/>
      <dgm:t>
        <a:bodyPr/>
        <a:lstStyle/>
        <a:p>
          <a:endParaRPr lang="en-US"/>
        </a:p>
      </dgm:t>
    </dgm:pt>
    <dgm:pt modelId="{D75952C2-85BE-482F-8425-D4BE55946CCA}">
      <dgm:prSet/>
      <dgm:spPr/>
      <dgm:t>
        <a:bodyPr/>
        <a:lstStyle/>
        <a:p>
          <a:r>
            <a:rPr lang="en-US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264 Family Units (2 qualifying pop.)</a:t>
          </a:r>
        </a:p>
      </dgm:t>
    </dgm:pt>
    <dgm:pt modelId="{95085116-949C-4376-8D52-320470E03DA3}" type="parTrans" cxnId="{17A04C4C-EBCB-4F65-82B0-B680FA1F30A7}">
      <dgm:prSet/>
      <dgm:spPr/>
      <dgm:t>
        <a:bodyPr/>
        <a:lstStyle/>
        <a:p>
          <a:endParaRPr lang="en-US"/>
        </a:p>
      </dgm:t>
    </dgm:pt>
    <dgm:pt modelId="{707308E7-CEFD-4E97-AD4C-68312633B79D}" type="sibTrans" cxnId="{17A04C4C-EBCB-4F65-82B0-B680FA1F30A7}">
      <dgm:prSet/>
      <dgm:spPr/>
      <dgm:t>
        <a:bodyPr/>
        <a:lstStyle/>
        <a:p>
          <a:endParaRPr lang="en-US"/>
        </a:p>
      </dgm:t>
    </dgm:pt>
    <dgm:pt modelId="{8BF4A61F-D4D0-41E0-8EAA-4BE07932EB82}">
      <dgm:prSet/>
      <dgm:spPr/>
      <dgm:t>
        <a:bodyPr/>
        <a:lstStyle/>
        <a:p>
          <a:r>
            <a:rPr lang="en-US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$500K HOME-ARP, 4% LIHTC</a:t>
          </a:r>
        </a:p>
      </dgm:t>
    </dgm:pt>
    <dgm:pt modelId="{002F3FB7-00E7-4A85-9224-65E1879798EF}" type="parTrans" cxnId="{A0A7BC5C-7238-49EC-9161-C5F2A4A9CC91}">
      <dgm:prSet/>
      <dgm:spPr/>
      <dgm:t>
        <a:bodyPr/>
        <a:lstStyle/>
        <a:p>
          <a:endParaRPr lang="en-US"/>
        </a:p>
      </dgm:t>
    </dgm:pt>
    <dgm:pt modelId="{40089EF6-7D8F-41C1-929B-7868F5041E08}" type="sibTrans" cxnId="{A0A7BC5C-7238-49EC-9161-C5F2A4A9CC91}">
      <dgm:prSet/>
      <dgm:spPr/>
      <dgm:t>
        <a:bodyPr/>
        <a:lstStyle/>
        <a:p>
          <a:endParaRPr lang="en-US"/>
        </a:p>
      </dgm:t>
    </dgm:pt>
    <dgm:pt modelId="{8AA6A04A-B1F8-41F9-BFB2-3154E923D81D}">
      <dgm:prSet/>
      <dgm:spPr/>
      <dgm:t>
        <a:bodyPr/>
        <a:lstStyle/>
        <a:p>
          <a:r>
            <a:rPr lang="en-US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44 Project Based Vouchers</a:t>
          </a:r>
        </a:p>
      </dgm:t>
    </dgm:pt>
    <dgm:pt modelId="{B30D6B87-3DB3-454B-AC12-47B8717E53A7}" type="parTrans" cxnId="{1BA5F0E9-D2EB-4E43-BF88-C1504E571B20}">
      <dgm:prSet/>
      <dgm:spPr/>
      <dgm:t>
        <a:bodyPr/>
        <a:lstStyle/>
        <a:p>
          <a:endParaRPr lang="en-US"/>
        </a:p>
      </dgm:t>
    </dgm:pt>
    <dgm:pt modelId="{A7ECEEA9-CC3F-4F5B-B788-CE20AA546237}" type="sibTrans" cxnId="{1BA5F0E9-D2EB-4E43-BF88-C1504E571B20}">
      <dgm:prSet/>
      <dgm:spPr/>
      <dgm:t>
        <a:bodyPr/>
        <a:lstStyle/>
        <a:p>
          <a:endParaRPr lang="en-US"/>
        </a:p>
      </dgm:t>
    </dgm:pt>
    <dgm:pt modelId="{EFC9EA37-62B7-45A1-BF27-0FBB95FC2657}">
      <dgm:prSet/>
      <dgm:spPr/>
      <dgm:t>
        <a:bodyPr/>
        <a:lstStyle/>
        <a:p>
          <a:r>
            <a:rPr lang="en-US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$500K HOME-ARP, $350K ARPA Fiscal Recovery Funds, 9% LIHTC</a:t>
          </a:r>
        </a:p>
      </dgm:t>
    </dgm:pt>
    <dgm:pt modelId="{16F0BAAB-A6F1-4BE3-A436-3870E259C0B5}" type="parTrans" cxnId="{5440798F-9C72-4A61-BD4F-0A1F782F033B}">
      <dgm:prSet/>
      <dgm:spPr/>
      <dgm:t>
        <a:bodyPr/>
        <a:lstStyle/>
        <a:p>
          <a:endParaRPr lang="en-US"/>
        </a:p>
      </dgm:t>
    </dgm:pt>
    <dgm:pt modelId="{DEB029C0-5BEA-43C2-80A8-3120CF08C1F4}" type="sibTrans" cxnId="{5440798F-9C72-4A61-BD4F-0A1F782F033B}">
      <dgm:prSet/>
      <dgm:spPr/>
      <dgm:t>
        <a:bodyPr/>
        <a:lstStyle/>
        <a:p>
          <a:endParaRPr lang="en-US"/>
        </a:p>
      </dgm:t>
    </dgm:pt>
    <dgm:pt modelId="{D2403127-CACE-4016-A27E-DFFEA4A1043D}">
      <dgm:prSet/>
      <dgm:spPr/>
      <dgm:t>
        <a:bodyPr/>
        <a:lstStyle/>
        <a:p>
          <a:r>
            <a:rPr lang="en-US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19 CoC Permanent Supportive Housing Units (HCV + Supportive Services)</a:t>
          </a:r>
        </a:p>
      </dgm:t>
    </dgm:pt>
    <dgm:pt modelId="{68446956-9211-421A-85E2-1A92E110DEE4}" type="parTrans" cxnId="{5F0238C6-32B8-4260-B266-535843C7E96E}">
      <dgm:prSet/>
      <dgm:spPr/>
      <dgm:t>
        <a:bodyPr/>
        <a:lstStyle/>
        <a:p>
          <a:endParaRPr lang="en-US"/>
        </a:p>
      </dgm:t>
    </dgm:pt>
    <dgm:pt modelId="{1B954CBF-7405-43B1-BA51-2CD8F58D16A5}" type="sibTrans" cxnId="{5F0238C6-32B8-4260-B266-535843C7E96E}">
      <dgm:prSet/>
      <dgm:spPr/>
      <dgm:t>
        <a:bodyPr/>
        <a:lstStyle/>
        <a:p>
          <a:endParaRPr lang="en-US"/>
        </a:p>
      </dgm:t>
    </dgm:pt>
    <dgm:pt modelId="{2C4466B9-9B91-4C7D-B017-73B8A02CC4E8}" type="pres">
      <dgm:prSet presAssocID="{C84D43BE-FA75-4B16-BE6A-26C122A2F8EF}" presName="Name0" presStyleCnt="0">
        <dgm:presLayoutVars>
          <dgm:dir/>
          <dgm:animLvl val="lvl"/>
          <dgm:resizeHandles val="exact"/>
        </dgm:presLayoutVars>
      </dgm:prSet>
      <dgm:spPr/>
    </dgm:pt>
    <dgm:pt modelId="{2C1CB205-10C6-4C30-A467-1284378873AA}" type="pres">
      <dgm:prSet presAssocID="{B4FE6B82-649E-4893-9854-EE46163B3018}" presName="linNode" presStyleCnt="0"/>
      <dgm:spPr/>
    </dgm:pt>
    <dgm:pt modelId="{924619E6-F13E-444E-B3A9-3729417605E7}" type="pres">
      <dgm:prSet presAssocID="{B4FE6B82-649E-4893-9854-EE46163B301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84B675A-BF32-44BB-B8F7-37E86E19D891}" type="pres">
      <dgm:prSet presAssocID="{B4FE6B82-649E-4893-9854-EE46163B3018}" presName="descendantText" presStyleLbl="alignAccFollowNode1" presStyleIdx="0" presStyleCnt="3">
        <dgm:presLayoutVars>
          <dgm:bulletEnabled val="1"/>
        </dgm:presLayoutVars>
      </dgm:prSet>
      <dgm:spPr/>
    </dgm:pt>
    <dgm:pt modelId="{C3D3B942-CE8E-41B3-978D-E02EF8CD43F5}" type="pres">
      <dgm:prSet presAssocID="{C1BBD3DA-9377-41F5-A814-CE9AD845984E}" presName="sp" presStyleCnt="0"/>
      <dgm:spPr/>
    </dgm:pt>
    <dgm:pt modelId="{FE424968-64F9-496E-8B84-9A0A5814DEA8}" type="pres">
      <dgm:prSet presAssocID="{31A4C596-FE52-4513-832E-451C9F94A3B3}" presName="linNode" presStyleCnt="0"/>
      <dgm:spPr/>
    </dgm:pt>
    <dgm:pt modelId="{02FF56AD-38C9-4A51-A48E-972707FBC64B}" type="pres">
      <dgm:prSet presAssocID="{31A4C596-FE52-4513-832E-451C9F94A3B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683196A-403D-418B-A76F-9168B32D9B47}" type="pres">
      <dgm:prSet presAssocID="{31A4C596-FE52-4513-832E-451C9F94A3B3}" presName="descendantText" presStyleLbl="alignAccFollowNode1" presStyleIdx="1" presStyleCnt="3">
        <dgm:presLayoutVars>
          <dgm:bulletEnabled val="1"/>
        </dgm:presLayoutVars>
      </dgm:prSet>
      <dgm:spPr/>
    </dgm:pt>
    <dgm:pt modelId="{CE5E878A-EEAB-4E38-8FF4-300F9D9AFABC}" type="pres">
      <dgm:prSet presAssocID="{0AA9A49D-CC54-48D2-8ABE-FCF3E8DF9FC4}" presName="sp" presStyleCnt="0"/>
      <dgm:spPr/>
    </dgm:pt>
    <dgm:pt modelId="{FCC94F91-FE5E-45AE-923A-F2FC583ABAFE}" type="pres">
      <dgm:prSet presAssocID="{E3ECD1C8-3F5B-4BC0-8B7A-C4195E6277F3}" presName="linNode" presStyleCnt="0"/>
      <dgm:spPr/>
    </dgm:pt>
    <dgm:pt modelId="{1120739A-240C-40C7-8BF4-3D43974ABBC3}" type="pres">
      <dgm:prSet presAssocID="{E3ECD1C8-3F5B-4BC0-8B7A-C4195E6277F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240285C-40EC-4CA0-8DA1-AE65252DA4E6}" type="pres">
      <dgm:prSet presAssocID="{E3ECD1C8-3F5B-4BC0-8B7A-C4195E6277F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3A90205-7D97-4549-A1AD-16542CD897B3}" type="presOf" srcId="{EFC9EA37-62B7-45A1-BF27-0FBB95FC2657}" destId="{F683196A-403D-418B-A76F-9168B32D9B47}" srcOrd="0" destOrd="1" presId="urn:microsoft.com/office/officeart/2005/8/layout/vList5"/>
    <dgm:cxn modelId="{67295027-3D13-468F-A296-B7BA1D98E691}" type="presOf" srcId="{C84D43BE-FA75-4B16-BE6A-26C122A2F8EF}" destId="{2C4466B9-9B91-4C7D-B017-73B8A02CC4E8}" srcOrd="0" destOrd="0" presId="urn:microsoft.com/office/officeart/2005/8/layout/vList5"/>
    <dgm:cxn modelId="{3AD47929-AFF2-4406-91DB-EBE3BCB5839D}" srcId="{C84D43BE-FA75-4B16-BE6A-26C122A2F8EF}" destId="{B4FE6B82-649E-4893-9854-EE46163B3018}" srcOrd="0" destOrd="0" parTransId="{034B05DE-3AE9-45AF-92E0-B4E0D55BC1A0}" sibTransId="{C1BBD3DA-9377-41F5-A814-CE9AD845984E}"/>
    <dgm:cxn modelId="{A0A7BC5C-7238-49EC-9161-C5F2A4A9CC91}" srcId="{E3ECD1C8-3F5B-4BC0-8B7A-C4195E6277F3}" destId="{8BF4A61F-D4D0-41E0-8EAA-4BE07932EB82}" srcOrd="1" destOrd="0" parTransId="{002F3FB7-00E7-4A85-9224-65E1879798EF}" sibTransId="{40089EF6-7D8F-41C1-929B-7868F5041E08}"/>
    <dgm:cxn modelId="{80B87546-807E-4313-9246-8F9A117E825F}" srcId="{C84D43BE-FA75-4B16-BE6A-26C122A2F8EF}" destId="{E3ECD1C8-3F5B-4BC0-8B7A-C4195E6277F3}" srcOrd="2" destOrd="0" parTransId="{3B0729E2-3437-4AD7-80A6-02233561EF70}" sibTransId="{4AA9C43B-887A-409A-872B-3AE869096A29}"/>
    <dgm:cxn modelId="{A0105749-D2EC-4931-BB50-4C9186BEBB1F}" srcId="{B4FE6B82-649E-4893-9854-EE46163B3018}" destId="{369147FC-7EF4-4D43-9EF6-EC8E5A7EFCE6}" srcOrd="0" destOrd="0" parTransId="{344E5F8B-FE80-437F-AAEF-5BE1CDAF88BE}" sibTransId="{C6BBAEDC-EE6F-48E6-BDE2-BDA57C7F2E4C}"/>
    <dgm:cxn modelId="{17A04C4C-EBCB-4F65-82B0-B680FA1F30A7}" srcId="{E3ECD1C8-3F5B-4BC0-8B7A-C4195E6277F3}" destId="{D75952C2-85BE-482F-8425-D4BE55946CCA}" srcOrd="0" destOrd="0" parTransId="{95085116-949C-4376-8D52-320470E03DA3}" sibTransId="{707308E7-CEFD-4E97-AD4C-68312633B79D}"/>
    <dgm:cxn modelId="{B1FA7482-254B-410D-A654-834F54DFA7FF}" type="presOf" srcId="{C67F4345-05DA-4955-A0F2-00CE8ECD34B9}" destId="{F683196A-403D-418B-A76F-9168B32D9B47}" srcOrd="0" destOrd="0" presId="urn:microsoft.com/office/officeart/2005/8/layout/vList5"/>
    <dgm:cxn modelId="{5440798F-9C72-4A61-BD4F-0A1F782F033B}" srcId="{31A4C596-FE52-4513-832E-451C9F94A3B3}" destId="{EFC9EA37-62B7-45A1-BF27-0FBB95FC2657}" srcOrd="1" destOrd="0" parTransId="{16F0BAAB-A6F1-4BE3-A436-3870E259C0B5}" sibTransId="{DEB029C0-5BEA-43C2-80A8-3120CF08C1F4}"/>
    <dgm:cxn modelId="{0A387999-DD7B-4D6A-B679-0798E883426B}" type="presOf" srcId="{E3ECD1C8-3F5B-4BC0-8B7A-C4195E6277F3}" destId="{1120739A-240C-40C7-8BF4-3D43974ABBC3}" srcOrd="0" destOrd="0" presId="urn:microsoft.com/office/officeart/2005/8/layout/vList5"/>
    <dgm:cxn modelId="{33961F9A-8ABB-4310-8744-7A0FEA088587}" srcId="{B4FE6B82-649E-4893-9854-EE46163B3018}" destId="{5E467A64-8313-49BB-8A05-3DB450EA88C2}" srcOrd="1" destOrd="0" parTransId="{F194B626-F92E-432E-A8E9-49555BE97589}" sibTransId="{1AB384D3-46A9-4830-B0B8-F89CBF550544}"/>
    <dgm:cxn modelId="{EC18239E-F22D-43A5-ADCB-CFFF4AEA3BBE}" type="presOf" srcId="{D2403127-CACE-4016-A27E-DFFEA4A1043D}" destId="{F683196A-403D-418B-A76F-9168B32D9B47}" srcOrd="0" destOrd="2" presId="urn:microsoft.com/office/officeart/2005/8/layout/vList5"/>
    <dgm:cxn modelId="{689A3DA1-A1FC-4749-8863-A52C06DCF20B}" srcId="{C84D43BE-FA75-4B16-BE6A-26C122A2F8EF}" destId="{31A4C596-FE52-4513-832E-451C9F94A3B3}" srcOrd="1" destOrd="0" parTransId="{3A284D98-E15C-459A-A6F8-CB38A25BB8B1}" sibTransId="{0AA9A49D-CC54-48D2-8ABE-FCF3E8DF9FC4}"/>
    <dgm:cxn modelId="{6F2471A6-D75E-441D-834C-3542F6578379}" type="presOf" srcId="{8AA6A04A-B1F8-41F9-BFB2-3154E923D81D}" destId="{A84B675A-BF32-44BB-B8F7-37E86E19D891}" srcOrd="0" destOrd="2" presId="urn:microsoft.com/office/officeart/2005/8/layout/vList5"/>
    <dgm:cxn modelId="{E76E40A8-F618-4314-A35B-A3347690F912}" type="presOf" srcId="{8BF4A61F-D4D0-41E0-8EAA-4BE07932EB82}" destId="{2240285C-40EC-4CA0-8DA1-AE65252DA4E6}" srcOrd="0" destOrd="1" presId="urn:microsoft.com/office/officeart/2005/8/layout/vList5"/>
    <dgm:cxn modelId="{FCE2B2B1-9DD6-4147-96BD-00BC35C120CF}" type="presOf" srcId="{D75952C2-85BE-482F-8425-D4BE55946CCA}" destId="{2240285C-40EC-4CA0-8DA1-AE65252DA4E6}" srcOrd="0" destOrd="0" presId="urn:microsoft.com/office/officeart/2005/8/layout/vList5"/>
    <dgm:cxn modelId="{341159B5-DC73-4D18-93A5-ADC9359D8D9F}" type="presOf" srcId="{B4FE6B82-649E-4893-9854-EE46163B3018}" destId="{924619E6-F13E-444E-B3A9-3729417605E7}" srcOrd="0" destOrd="0" presId="urn:microsoft.com/office/officeart/2005/8/layout/vList5"/>
    <dgm:cxn modelId="{5F0238C6-32B8-4260-B266-535843C7E96E}" srcId="{31A4C596-FE52-4513-832E-451C9F94A3B3}" destId="{D2403127-CACE-4016-A27E-DFFEA4A1043D}" srcOrd="2" destOrd="0" parTransId="{68446956-9211-421A-85E2-1A92E110DEE4}" sibTransId="{1B954CBF-7405-43B1-BA51-2CD8F58D16A5}"/>
    <dgm:cxn modelId="{C39E1CE7-3F21-4F41-B1A7-BF4F66372FD3}" type="presOf" srcId="{369147FC-7EF4-4D43-9EF6-EC8E5A7EFCE6}" destId="{A84B675A-BF32-44BB-B8F7-37E86E19D891}" srcOrd="0" destOrd="0" presId="urn:microsoft.com/office/officeart/2005/8/layout/vList5"/>
    <dgm:cxn modelId="{1BA5F0E9-D2EB-4E43-BF88-C1504E571B20}" srcId="{B4FE6B82-649E-4893-9854-EE46163B3018}" destId="{8AA6A04A-B1F8-41F9-BFB2-3154E923D81D}" srcOrd="2" destOrd="0" parTransId="{B30D6B87-3DB3-454B-AC12-47B8717E53A7}" sibTransId="{A7ECEEA9-CC3F-4F5B-B788-CE20AA546237}"/>
    <dgm:cxn modelId="{424354EE-D5BA-47DD-9453-9D172EC3C839}" srcId="{31A4C596-FE52-4513-832E-451C9F94A3B3}" destId="{C67F4345-05DA-4955-A0F2-00CE8ECD34B9}" srcOrd="0" destOrd="0" parTransId="{BD5C82E2-C55C-4DE1-87D5-63AC947C5E70}" sibTransId="{53E60529-ECA5-4232-88DC-6E37A2679605}"/>
    <dgm:cxn modelId="{1B9E9BEE-2D0E-4982-871F-BE0E1B3F49D7}" type="presOf" srcId="{31A4C596-FE52-4513-832E-451C9F94A3B3}" destId="{02FF56AD-38C9-4A51-A48E-972707FBC64B}" srcOrd="0" destOrd="0" presId="urn:microsoft.com/office/officeart/2005/8/layout/vList5"/>
    <dgm:cxn modelId="{3482EEEF-717C-472D-85A7-54B12EE91AA6}" type="presOf" srcId="{5E467A64-8313-49BB-8A05-3DB450EA88C2}" destId="{A84B675A-BF32-44BB-B8F7-37E86E19D891}" srcOrd="0" destOrd="1" presId="urn:microsoft.com/office/officeart/2005/8/layout/vList5"/>
    <dgm:cxn modelId="{7FA72C85-1805-4DB3-A79A-D5C42E380A46}" type="presParOf" srcId="{2C4466B9-9B91-4C7D-B017-73B8A02CC4E8}" destId="{2C1CB205-10C6-4C30-A467-1284378873AA}" srcOrd="0" destOrd="0" presId="urn:microsoft.com/office/officeart/2005/8/layout/vList5"/>
    <dgm:cxn modelId="{AEA1AB03-CBA8-4BB3-AE5C-A962E7831271}" type="presParOf" srcId="{2C1CB205-10C6-4C30-A467-1284378873AA}" destId="{924619E6-F13E-444E-B3A9-3729417605E7}" srcOrd="0" destOrd="0" presId="urn:microsoft.com/office/officeart/2005/8/layout/vList5"/>
    <dgm:cxn modelId="{32301EA8-D1B9-4D49-8984-A87DF067E95F}" type="presParOf" srcId="{2C1CB205-10C6-4C30-A467-1284378873AA}" destId="{A84B675A-BF32-44BB-B8F7-37E86E19D891}" srcOrd="1" destOrd="0" presId="urn:microsoft.com/office/officeart/2005/8/layout/vList5"/>
    <dgm:cxn modelId="{0B5F185F-01CE-4C03-B239-8A50245D0C6D}" type="presParOf" srcId="{2C4466B9-9B91-4C7D-B017-73B8A02CC4E8}" destId="{C3D3B942-CE8E-41B3-978D-E02EF8CD43F5}" srcOrd="1" destOrd="0" presId="urn:microsoft.com/office/officeart/2005/8/layout/vList5"/>
    <dgm:cxn modelId="{8486EA74-67B0-421D-B532-692D2882BBAF}" type="presParOf" srcId="{2C4466B9-9B91-4C7D-B017-73B8A02CC4E8}" destId="{FE424968-64F9-496E-8B84-9A0A5814DEA8}" srcOrd="2" destOrd="0" presId="urn:microsoft.com/office/officeart/2005/8/layout/vList5"/>
    <dgm:cxn modelId="{3FFC746C-A120-4216-A2BD-6076AEDB907D}" type="presParOf" srcId="{FE424968-64F9-496E-8B84-9A0A5814DEA8}" destId="{02FF56AD-38C9-4A51-A48E-972707FBC64B}" srcOrd="0" destOrd="0" presId="urn:microsoft.com/office/officeart/2005/8/layout/vList5"/>
    <dgm:cxn modelId="{43055C13-0EA0-487D-B0BE-085A26786AD2}" type="presParOf" srcId="{FE424968-64F9-496E-8B84-9A0A5814DEA8}" destId="{F683196A-403D-418B-A76F-9168B32D9B47}" srcOrd="1" destOrd="0" presId="urn:microsoft.com/office/officeart/2005/8/layout/vList5"/>
    <dgm:cxn modelId="{3E2AFAA4-81CB-4FA0-8134-E5CC70C424B0}" type="presParOf" srcId="{2C4466B9-9B91-4C7D-B017-73B8A02CC4E8}" destId="{CE5E878A-EEAB-4E38-8FF4-300F9D9AFABC}" srcOrd="3" destOrd="0" presId="urn:microsoft.com/office/officeart/2005/8/layout/vList5"/>
    <dgm:cxn modelId="{348E43A2-CC2A-4A87-9C11-51ADCCDC8346}" type="presParOf" srcId="{2C4466B9-9B91-4C7D-B017-73B8A02CC4E8}" destId="{FCC94F91-FE5E-45AE-923A-F2FC583ABAFE}" srcOrd="4" destOrd="0" presId="urn:microsoft.com/office/officeart/2005/8/layout/vList5"/>
    <dgm:cxn modelId="{BED30730-4CDB-433C-94F0-F0AD59CD088A}" type="presParOf" srcId="{FCC94F91-FE5E-45AE-923A-F2FC583ABAFE}" destId="{1120739A-240C-40C7-8BF4-3D43974ABBC3}" srcOrd="0" destOrd="0" presId="urn:microsoft.com/office/officeart/2005/8/layout/vList5"/>
    <dgm:cxn modelId="{18CD04E9-9319-4474-8303-CDED356E7196}" type="presParOf" srcId="{FCC94F91-FE5E-45AE-923A-F2FC583ABAFE}" destId="{2240285C-40EC-4CA0-8DA1-AE65252DA4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BF537-8C67-401E-A0A2-69CD281BE2D3}">
      <dsp:nvSpPr>
        <dsp:cNvPr id="0" name=""/>
        <dsp:cNvSpPr/>
      </dsp:nvSpPr>
      <dsp:spPr>
        <a:xfrm>
          <a:off x="2956" y="1677"/>
          <a:ext cx="3455656" cy="13392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Street Outreach &amp; Encampment Response</a:t>
          </a:r>
          <a:endParaRPr lang="en-US" sz="2800" kern="1200" dirty="0"/>
        </a:p>
      </dsp:txBody>
      <dsp:txXfrm>
        <a:off x="2956" y="1677"/>
        <a:ext cx="3455656" cy="1339207"/>
      </dsp:txXfrm>
    </dsp:sp>
    <dsp:sp modelId="{8E5C8714-977C-4AF3-BC25-E34A0A681CD1}">
      <dsp:nvSpPr>
        <dsp:cNvPr id="0" name=""/>
        <dsp:cNvSpPr/>
      </dsp:nvSpPr>
      <dsp:spPr>
        <a:xfrm>
          <a:off x="5199" y="1340884"/>
          <a:ext cx="3451170" cy="29440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ESG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ARPA State Fiscal Recovery Fund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CDBG-CV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CoC Unsheltered NOFO Funds (beginning soon)</a:t>
          </a:r>
        </a:p>
      </dsp:txBody>
      <dsp:txXfrm>
        <a:off x="5199" y="1340884"/>
        <a:ext cx="3451170" cy="2944012"/>
      </dsp:txXfrm>
    </dsp:sp>
    <dsp:sp modelId="{5EF7218F-6448-492A-9D79-24748AE6CCAD}">
      <dsp:nvSpPr>
        <dsp:cNvPr id="0" name=""/>
        <dsp:cNvSpPr/>
      </dsp:nvSpPr>
      <dsp:spPr>
        <a:xfrm>
          <a:off x="3927335" y="1677"/>
          <a:ext cx="3348018" cy="1339207"/>
        </a:xfrm>
        <a:prstGeom prst="rect">
          <a:avLst/>
        </a:prstGeom>
        <a:solidFill>
          <a:schemeClr val="accent3">
            <a:hueOff val="-238743"/>
            <a:satOff val="-2644"/>
            <a:lumOff val="-8234"/>
            <a:alphaOff val="0"/>
          </a:schemeClr>
        </a:solidFill>
        <a:ln w="12700" cap="flat" cmpd="sng" algn="ctr">
          <a:solidFill>
            <a:schemeClr val="accent3">
              <a:hueOff val="-238743"/>
              <a:satOff val="-2644"/>
              <a:lumOff val="-8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Housing Navigation &amp; Care Coordination</a:t>
          </a:r>
          <a:endParaRPr lang="en-US" sz="2800" kern="1200" dirty="0"/>
        </a:p>
      </dsp:txBody>
      <dsp:txXfrm>
        <a:off x="3927335" y="1677"/>
        <a:ext cx="3348018" cy="1339207"/>
      </dsp:txXfrm>
    </dsp:sp>
    <dsp:sp modelId="{EF55EBB7-ED18-4181-B503-FB7A28871794}">
      <dsp:nvSpPr>
        <dsp:cNvPr id="0" name=""/>
        <dsp:cNvSpPr/>
      </dsp:nvSpPr>
      <dsp:spPr>
        <a:xfrm>
          <a:off x="3927335" y="1340884"/>
          <a:ext cx="3348018" cy="2944012"/>
        </a:xfrm>
        <a:prstGeom prst="rect">
          <a:avLst/>
        </a:prstGeom>
        <a:solidFill>
          <a:schemeClr val="accent3">
            <a:tint val="40000"/>
            <a:alpha val="90000"/>
            <a:hueOff val="-382432"/>
            <a:satOff val="-9937"/>
            <a:lumOff val="-155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82432"/>
              <a:satOff val="-9937"/>
              <a:lumOff val="-1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ARPA State Fiscal Recovery Fund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CoC Coordinated Entry Funds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 (Annual, CV)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</dsp:txBody>
      <dsp:txXfrm>
        <a:off x="3927335" y="1340884"/>
        <a:ext cx="3348018" cy="2944012"/>
      </dsp:txXfrm>
    </dsp:sp>
    <dsp:sp modelId="{75CEFE16-A070-44EF-9BCC-EC22E699CC89}">
      <dsp:nvSpPr>
        <dsp:cNvPr id="0" name=""/>
        <dsp:cNvSpPr/>
      </dsp:nvSpPr>
      <dsp:spPr>
        <a:xfrm>
          <a:off x="7744075" y="1677"/>
          <a:ext cx="3348018" cy="1339207"/>
        </a:xfrm>
        <a:prstGeom prst="rect">
          <a:avLst/>
        </a:prstGeom>
        <a:solidFill>
          <a:schemeClr val="accent3">
            <a:hueOff val="-477485"/>
            <a:satOff val="-5288"/>
            <a:lumOff val="-16468"/>
            <a:alphaOff val="0"/>
          </a:schemeClr>
        </a:solidFill>
        <a:ln w="12700" cap="flat" cmpd="sng" algn="ctr">
          <a:solidFill>
            <a:schemeClr val="accent3">
              <a:hueOff val="-477485"/>
              <a:satOff val="-5288"/>
              <a:lumOff val="-164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Mobile Shower Program</a:t>
          </a:r>
          <a:endParaRPr lang="en-US" sz="2800" kern="1200" dirty="0"/>
        </a:p>
      </dsp:txBody>
      <dsp:txXfrm>
        <a:off x="7744075" y="1677"/>
        <a:ext cx="3348018" cy="1339207"/>
      </dsp:txXfrm>
    </dsp:sp>
    <dsp:sp modelId="{0A462ABD-B488-4A02-BE5F-44E8496305E4}">
      <dsp:nvSpPr>
        <dsp:cNvPr id="0" name=""/>
        <dsp:cNvSpPr/>
      </dsp:nvSpPr>
      <dsp:spPr>
        <a:xfrm>
          <a:off x="7744075" y="1340884"/>
          <a:ext cx="3348018" cy="2944012"/>
        </a:xfrm>
        <a:prstGeom prst="rect">
          <a:avLst/>
        </a:prstGeom>
        <a:solidFill>
          <a:schemeClr val="accent3">
            <a:tint val="40000"/>
            <a:alpha val="90000"/>
            <a:hueOff val="-764865"/>
            <a:satOff val="-19874"/>
            <a:lumOff val="-310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64865"/>
              <a:satOff val="-19874"/>
              <a:lumOff val="-3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ARPA State Fiscal Recovery Fund</a:t>
          </a:r>
        </a:p>
      </dsp:txBody>
      <dsp:txXfrm>
        <a:off x="7744075" y="1340884"/>
        <a:ext cx="3348018" cy="294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BF537-8C67-401E-A0A2-69CD281BE2D3}">
      <dsp:nvSpPr>
        <dsp:cNvPr id="0" name=""/>
        <dsp:cNvSpPr/>
      </dsp:nvSpPr>
      <dsp:spPr>
        <a:xfrm>
          <a:off x="2956" y="6101"/>
          <a:ext cx="3455656" cy="1065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Non-Congregate Shelter Programs</a:t>
          </a:r>
        </a:p>
      </dsp:txBody>
      <dsp:txXfrm>
        <a:off x="2956" y="6101"/>
        <a:ext cx="3455656" cy="1065600"/>
      </dsp:txXfrm>
    </dsp:sp>
    <dsp:sp modelId="{8E5C8714-977C-4AF3-BC25-E34A0A681CD1}">
      <dsp:nvSpPr>
        <dsp:cNvPr id="0" name=""/>
        <dsp:cNvSpPr/>
      </dsp:nvSpPr>
      <dsp:spPr>
        <a:xfrm>
          <a:off x="5199" y="1071701"/>
          <a:ext cx="3451170" cy="41006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ESG (Annual, CV)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 (Annual, CV)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ARPA Local Fiscal Recovery Fund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HOME-ARP*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State Housing Trust Fund</a:t>
          </a:r>
        </a:p>
      </dsp:txBody>
      <dsp:txXfrm>
        <a:off x="5199" y="1071701"/>
        <a:ext cx="3451170" cy="4100686"/>
      </dsp:txXfrm>
    </dsp:sp>
    <dsp:sp modelId="{5EF7218F-6448-492A-9D79-24748AE6CCAD}">
      <dsp:nvSpPr>
        <dsp:cNvPr id="0" name=""/>
        <dsp:cNvSpPr/>
      </dsp:nvSpPr>
      <dsp:spPr>
        <a:xfrm>
          <a:off x="3927335" y="6101"/>
          <a:ext cx="3348018" cy="1065600"/>
        </a:xfrm>
        <a:prstGeom prst="rect">
          <a:avLst/>
        </a:prstGeom>
        <a:solidFill>
          <a:schemeClr val="accent3">
            <a:hueOff val="-238743"/>
            <a:satOff val="-2644"/>
            <a:lumOff val="-8234"/>
            <a:alphaOff val="0"/>
          </a:schemeClr>
        </a:solidFill>
        <a:ln w="12700" cap="flat" cmpd="sng" algn="ctr">
          <a:solidFill>
            <a:schemeClr val="accent3">
              <a:hueOff val="-238743"/>
              <a:satOff val="-2644"/>
              <a:lumOff val="-8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Rental       Assistance</a:t>
          </a:r>
        </a:p>
      </dsp:txBody>
      <dsp:txXfrm>
        <a:off x="3927335" y="6101"/>
        <a:ext cx="3348018" cy="1065600"/>
      </dsp:txXfrm>
    </dsp:sp>
    <dsp:sp modelId="{EF55EBB7-ED18-4181-B503-FB7A28871794}">
      <dsp:nvSpPr>
        <dsp:cNvPr id="0" name=""/>
        <dsp:cNvSpPr/>
      </dsp:nvSpPr>
      <dsp:spPr>
        <a:xfrm>
          <a:off x="3927335" y="1071701"/>
          <a:ext cx="3348018" cy="4100686"/>
        </a:xfrm>
        <a:prstGeom prst="rect">
          <a:avLst/>
        </a:prstGeom>
        <a:solidFill>
          <a:schemeClr val="accent3">
            <a:tint val="40000"/>
            <a:alpha val="90000"/>
            <a:hueOff val="-382432"/>
            <a:satOff val="-9937"/>
            <a:lumOff val="-155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82432"/>
              <a:satOff val="-9937"/>
              <a:lumOff val="-1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ESG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HOPWA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 (&lt;90 days, emergency assistance,  arrears)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City General Fund</a:t>
          </a:r>
        </a:p>
      </dsp:txBody>
      <dsp:txXfrm>
        <a:off x="3927335" y="1071701"/>
        <a:ext cx="3348018" cy="4100686"/>
      </dsp:txXfrm>
    </dsp:sp>
    <dsp:sp modelId="{75CEFE16-A070-44EF-9BCC-EC22E699CC89}">
      <dsp:nvSpPr>
        <dsp:cNvPr id="0" name=""/>
        <dsp:cNvSpPr/>
      </dsp:nvSpPr>
      <dsp:spPr>
        <a:xfrm>
          <a:off x="7744075" y="6101"/>
          <a:ext cx="3348018" cy="1065600"/>
        </a:xfrm>
        <a:prstGeom prst="rect">
          <a:avLst/>
        </a:prstGeom>
        <a:solidFill>
          <a:schemeClr val="accent3">
            <a:hueOff val="-477485"/>
            <a:satOff val="-5288"/>
            <a:lumOff val="-16468"/>
            <a:alphaOff val="0"/>
          </a:schemeClr>
        </a:solidFill>
        <a:ln w="12700" cap="flat" cmpd="sng" algn="ctr">
          <a:solidFill>
            <a:schemeClr val="accent3">
              <a:hueOff val="-477485"/>
              <a:satOff val="-5288"/>
              <a:lumOff val="-164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PHA         Preference</a:t>
          </a:r>
        </a:p>
      </dsp:txBody>
      <dsp:txXfrm>
        <a:off x="7744075" y="6101"/>
        <a:ext cx="3348018" cy="1065600"/>
      </dsp:txXfrm>
    </dsp:sp>
    <dsp:sp modelId="{0A462ABD-B488-4A02-BE5F-44E8496305E4}">
      <dsp:nvSpPr>
        <dsp:cNvPr id="0" name=""/>
        <dsp:cNvSpPr/>
      </dsp:nvSpPr>
      <dsp:spPr>
        <a:xfrm>
          <a:off x="7744075" y="1071701"/>
          <a:ext cx="3348018" cy="4100686"/>
        </a:xfrm>
        <a:prstGeom prst="rect">
          <a:avLst/>
        </a:prstGeom>
        <a:solidFill>
          <a:schemeClr val="accent3">
            <a:tint val="40000"/>
            <a:alpha val="90000"/>
            <a:hueOff val="-764865"/>
            <a:satOff val="-19874"/>
            <a:lumOff val="-310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64865"/>
              <a:satOff val="-19874"/>
              <a:lumOff val="-3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HOME (HCV security deposit assistance)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ESG (public housing homelessness prevention)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CoC supportive services + PHA vouchers (ECHO)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CDBG-CV supportive services + PHA vouchers (Tucson HEART)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CoC move-on strategy</a:t>
          </a:r>
        </a:p>
      </dsp:txBody>
      <dsp:txXfrm>
        <a:off x="7744075" y="1071701"/>
        <a:ext cx="3348018" cy="410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B675A-BF32-44BB-B8F7-37E86E19D891}">
      <dsp:nvSpPr>
        <dsp:cNvPr id="0" name=""/>
        <dsp:cNvSpPr/>
      </dsp:nvSpPr>
      <dsp:spPr>
        <a:xfrm rot="5400000">
          <a:off x="3717444" y="-1238090"/>
          <a:ext cx="1305657" cy="411319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44 Family Units (14 qualifying pop.)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$2M HOME-ARP, 4% LIHTC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44 Project Based Vouchers</a:t>
          </a:r>
        </a:p>
      </dsp:txBody>
      <dsp:txXfrm rot="-5400000">
        <a:off x="2313674" y="229417"/>
        <a:ext cx="4049461" cy="1178183"/>
      </dsp:txXfrm>
    </dsp:sp>
    <dsp:sp modelId="{924619E6-F13E-444E-B3A9-3729417605E7}">
      <dsp:nvSpPr>
        <dsp:cNvPr id="0" name=""/>
        <dsp:cNvSpPr/>
      </dsp:nvSpPr>
      <dsp:spPr>
        <a:xfrm>
          <a:off x="0" y="2472"/>
          <a:ext cx="2313674" cy="16320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Sleepy Hollow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$21M </a:t>
          </a:r>
          <a:endParaRPr lang="en-US" sz="3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9671" y="82143"/>
        <a:ext cx="2154332" cy="1472729"/>
      </dsp:txXfrm>
    </dsp:sp>
    <dsp:sp modelId="{F683196A-403D-418B-A76F-9168B32D9B47}">
      <dsp:nvSpPr>
        <dsp:cNvPr id="0" name=""/>
        <dsp:cNvSpPr/>
      </dsp:nvSpPr>
      <dsp:spPr>
        <a:xfrm rot="5400000">
          <a:off x="3717444" y="475584"/>
          <a:ext cx="1305657" cy="4113198"/>
        </a:xfrm>
        <a:prstGeom prst="round2SameRect">
          <a:avLst/>
        </a:prstGeom>
        <a:solidFill>
          <a:schemeClr val="accent3">
            <a:tint val="40000"/>
            <a:alpha val="90000"/>
            <a:hueOff val="-382432"/>
            <a:satOff val="-9937"/>
            <a:lumOff val="-155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82432"/>
              <a:satOff val="-9937"/>
              <a:lumOff val="-1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63 Older Adult Units (2 qualifying pop.)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$500K HOME-ARP, $350K ARPA Fiscal Recovery Funds, 9% LIHTC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19 CoC Permanent Supportive Housing Units (HCV + Supportive Services)</a:t>
          </a:r>
        </a:p>
      </dsp:txBody>
      <dsp:txXfrm rot="-5400000">
        <a:off x="2313674" y="1943092"/>
        <a:ext cx="4049461" cy="1178183"/>
      </dsp:txXfrm>
    </dsp:sp>
    <dsp:sp modelId="{02FF56AD-38C9-4A51-A48E-972707FBC64B}">
      <dsp:nvSpPr>
        <dsp:cNvPr id="0" name=""/>
        <dsp:cNvSpPr/>
      </dsp:nvSpPr>
      <dsp:spPr>
        <a:xfrm>
          <a:off x="0" y="1716148"/>
          <a:ext cx="2313674" cy="1632071"/>
        </a:xfrm>
        <a:prstGeom prst="roundRect">
          <a:avLst/>
        </a:prstGeom>
        <a:solidFill>
          <a:schemeClr val="accent3">
            <a:hueOff val="-238743"/>
            <a:satOff val="-2644"/>
            <a:lumOff val="-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Milagro on Oracle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$19M </a:t>
          </a:r>
          <a:endParaRPr lang="en-US" sz="3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9671" y="1795819"/>
        <a:ext cx="2154332" cy="1472729"/>
      </dsp:txXfrm>
    </dsp:sp>
    <dsp:sp modelId="{2240285C-40EC-4CA0-8DA1-AE65252DA4E6}">
      <dsp:nvSpPr>
        <dsp:cNvPr id="0" name=""/>
        <dsp:cNvSpPr/>
      </dsp:nvSpPr>
      <dsp:spPr>
        <a:xfrm rot="5400000">
          <a:off x="3717444" y="2189259"/>
          <a:ext cx="1305657" cy="4113198"/>
        </a:xfrm>
        <a:prstGeom prst="round2SameRect">
          <a:avLst/>
        </a:prstGeom>
        <a:solidFill>
          <a:schemeClr val="accent3">
            <a:tint val="40000"/>
            <a:alpha val="90000"/>
            <a:hueOff val="-764865"/>
            <a:satOff val="-19874"/>
            <a:lumOff val="-310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64865"/>
              <a:satOff val="-19874"/>
              <a:lumOff val="-3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264 Family Units (2 qualifying pop.)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669"/>
              </a:solidFill>
              <a:latin typeface="Arial" panose="020B0604020202020204" pitchFamily="34" charset="0"/>
              <a:cs typeface="Arial" panose="020B0604020202020204" pitchFamily="34" charset="0"/>
            </a:rPr>
            <a:t>$500K HOME-ARP, 4% LIHTC</a:t>
          </a:r>
        </a:p>
      </dsp:txBody>
      <dsp:txXfrm rot="-5400000">
        <a:off x="2313674" y="3656767"/>
        <a:ext cx="4049461" cy="1178183"/>
      </dsp:txXfrm>
    </dsp:sp>
    <dsp:sp modelId="{1120739A-240C-40C7-8BF4-3D43974ABBC3}">
      <dsp:nvSpPr>
        <dsp:cNvPr id="0" name=""/>
        <dsp:cNvSpPr/>
      </dsp:nvSpPr>
      <dsp:spPr>
        <a:xfrm>
          <a:off x="0" y="3429823"/>
          <a:ext cx="2313674" cy="1632071"/>
        </a:xfrm>
        <a:prstGeom prst="roundRect">
          <a:avLst/>
        </a:prstGeom>
        <a:solidFill>
          <a:schemeClr val="accent3">
            <a:hueOff val="-477485"/>
            <a:satOff val="-5288"/>
            <a:lumOff val="-16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3200 W Valencia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$51.5M</a:t>
          </a:r>
          <a:endParaRPr lang="en-US" sz="3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9671" y="3509494"/>
        <a:ext cx="2154332" cy="1472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68011-A32D-4CD0-A87E-E8628BEDD76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3C01-6493-420B-8516-B74960DD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3C01-6493-420B-8516-B74960DDA0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9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3C01-6493-420B-8516-B74960DDA0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03EC83-0752-3241-B8A7-DC6C80654840}"/>
              </a:ext>
            </a:extLst>
          </p:cNvPr>
          <p:cNvSpPr/>
          <p:nvPr userDrawn="1"/>
        </p:nvSpPr>
        <p:spPr>
          <a:xfrm>
            <a:off x="0" y="1997765"/>
            <a:ext cx="12191999" cy="4860235"/>
          </a:xfrm>
          <a:prstGeom prst="rect">
            <a:avLst/>
          </a:prstGeom>
          <a:solidFill>
            <a:srgbClr val="002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B1A525-CDCF-3343-9336-7F5319430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944" y="2782612"/>
            <a:ext cx="8053030" cy="71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Option 1 Title Page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AE618D0-8B3B-C445-BDDD-51AE29DB21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944" y="4025004"/>
            <a:ext cx="8053030" cy="3680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US" dirty="0"/>
              <a:t>Option 1 Subhead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4080AE-F860-4949-8C1C-A6D005E01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21" y="588709"/>
            <a:ext cx="3638835" cy="88262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1DEC89-921E-CC4B-8909-5573D86D2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3457" y="566272"/>
            <a:ext cx="3886922" cy="381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800" b="1" i="0" spc="300">
                <a:solidFill>
                  <a:srgbClr val="C24200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sz="1800" b="1" i="0" dirty="0">
                <a:latin typeface="Lato" panose="020F0502020204030203" pitchFamily="34" charset="77"/>
              </a:rPr>
              <a:t>MARCH 2022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0FF91F1-379F-AD45-A4B6-019B1CA73B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63457" y="1030022"/>
            <a:ext cx="3886922" cy="381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800" b="1" i="0" spc="300">
                <a:solidFill>
                  <a:srgbClr val="002669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sz="1800" b="1" i="0" dirty="0">
                <a:latin typeface="Lato" panose="020F0502020204030203" pitchFamily="34" charset="77"/>
              </a:rPr>
              <a:t>DOWNTOWN TUCSON, 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1AB8F9-8E2A-1344-BC17-3538B913B595}"/>
              </a:ext>
            </a:extLst>
          </p:cNvPr>
          <p:cNvSpPr/>
          <p:nvPr userDrawn="1"/>
        </p:nvSpPr>
        <p:spPr>
          <a:xfrm>
            <a:off x="0" y="1997765"/>
            <a:ext cx="12191999" cy="4860235"/>
          </a:xfrm>
          <a:prstGeom prst="rect">
            <a:avLst/>
          </a:prstGeom>
          <a:solidFill>
            <a:srgbClr val="E5D08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E1570CA-F247-184C-AB31-E0C2AC0A4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944" y="2782612"/>
            <a:ext cx="8053030" cy="71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0" i="0">
                <a:solidFill>
                  <a:srgbClr val="002669"/>
                </a:solidFill>
                <a:latin typeface="Lato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Option 2 Title Page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5863CC8-59E4-A441-A696-8E07B2F842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944" y="4025004"/>
            <a:ext cx="8053030" cy="3680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spc="300">
                <a:solidFill>
                  <a:srgbClr val="002669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MARCH 2022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53325B-C8AE-0646-AB2A-971C6724BC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21" y="588709"/>
            <a:ext cx="3638835" cy="8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F832D8-75C7-B04B-A3A0-F30318EF8448}"/>
              </a:ext>
            </a:extLst>
          </p:cNvPr>
          <p:cNvSpPr/>
          <p:nvPr userDrawn="1"/>
        </p:nvSpPr>
        <p:spPr>
          <a:xfrm>
            <a:off x="0" y="6546273"/>
            <a:ext cx="12191999" cy="311727"/>
          </a:xfrm>
          <a:prstGeom prst="rect">
            <a:avLst/>
          </a:prstGeom>
          <a:solidFill>
            <a:srgbClr val="002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3EFFC5-872E-7440-8F29-29237E561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64" y="5717728"/>
            <a:ext cx="2027814" cy="49186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AF8F514-8591-4043-9600-3E1BB7481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9536" y="1065799"/>
            <a:ext cx="9428018" cy="617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2669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US" dirty="0"/>
              <a:t>Header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FEBC38D-4039-8E40-8A51-74BFFABAD7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9536" y="2155827"/>
            <a:ext cx="9428018" cy="4918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US" dirty="0"/>
              <a:t>Description of concepts and details goes </a:t>
            </a:r>
            <a:r>
              <a:rPr lang="en-US"/>
              <a:t>right here.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42C5CF-F74F-314B-948C-DD9EDFD39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299" y="2861414"/>
            <a:ext cx="8929255" cy="151316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10000"/>
                  </a:schemeClr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final idea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C441E38-B8F5-6A45-AC83-F2DFD125DA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2448" y="5845776"/>
            <a:ext cx="3886922" cy="381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800" b="1" i="0" spc="300">
                <a:solidFill>
                  <a:srgbClr val="002669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sz="1800" b="1" i="0" dirty="0">
                <a:latin typeface="Lato" panose="020F0502020204030203" pitchFamily="34" charset="77"/>
              </a:rPr>
              <a:t>TODAY’S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6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A98C05F-A803-464F-9B10-BA952197E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559617"/>
            <a:ext cx="3849687" cy="617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2669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US" dirty="0"/>
              <a:t>Image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77052A-0856-5C48-A3DC-DF98549E5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6673" y="6019064"/>
            <a:ext cx="2027814" cy="491861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840E373-45CB-C64D-BCD3-5082541C1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325082"/>
            <a:ext cx="3849687" cy="6175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2">
                    <a:lumMod val="10000"/>
                  </a:schemeClr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US" dirty="0"/>
              <a:t>Description of images and description of topics.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EC51B4-5BEE-CD41-9A4B-9CB6F4189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2611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1">
                <a:solidFill>
                  <a:srgbClr val="002669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4850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07_CA1F5AAD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3.xml"/><Relationship Id="rId2" Type="http://schemas.microsoft.com/office/2018/10/relationships/comments" Target="../comments/modernComment_105_2374E82F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D279CE-5071-1548-9EAF-A55FB2A5C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236" y="2360315"/>
            <a:ext cx="5726764" cy="715962"/>
          </a:xfrm>
        </p:spPr>
        <p:txBody>
          <a:bodyPr/>
          <a:lstStyle/>
          <a:p>
            <a:r>
              <a:rPr lang="en-US" sz="4800" b="1" dirty="0"/>
              <a:t>EFFECTIVE USE OF ESG, HOME- ARP FOR HOMELESS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3CE8-6F7A-3E47-B5A8-B91C0B0644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710" y="5519535"/>
            <a:ext cx="6523933" cy="368092"/>
          </a:xfrm>
        </p:spPr>
        <p:txBody>
          <a:bodyPr lIns="91440" tIns="45720" rIns="91440" bIns="45720" anchor="t"/>
          <a:lstStyle/>
          <a:p>
            <a:r>
              <a:rPr lang="en-US" dirty="0"/>
              <a:t>National Community Development Association – Orlando, Florida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9A16B-C3F9-8841-838B-63728C7271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542" y="463636"/>
            <a:ext cx="5726764" cy="38156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Lato"/>
                <a:ea typeface="Lato"/>
                <a:cs typeface="Lato"/>
              </a:rPr>
              <a:t>Jason Thorpe (he/him)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Lato"/>
                <a:ea typeface="Lato"/>
                <a:cs typeface="Lato"/>
              </a:rPr>
              <a:t>Community Services Administrator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Lato"/>
                <a:ea typeface="Lato"/>
                <a:cs typeface="Lato"/>
              </a:rPr>
              <a:t>City of Tucson Housing and Community Development Department</a:t>
            </a:r>
          </a:p>
        </p:txBody>
      </p:sp>
      <p:pic>
        <p:nvPicPr>
          <p:cNvPr id="7" name="Picture 6" descr="A blueprint of a building&#10;&#10;Description automatically generated with low confidence">
            <a:extLst>
              <a:ext uri="{FF2B5EF4-FFF2-40B4-BE49-F238E27FC236}">
                <a16:creationId xmlns:a16="http://schemas.microsoft.com/office/drawing/2014/main" id="{124FF15B-DC4E-F18D-DAA7-661191B5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4149" y="1986061"/>
            <a:ext cx="5805092" cy="47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AE8BA3-7C37-556D-AC77-25E0CD2D5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976" y="356553"/>
            <a:ext cx="9428018" cy="617529"/>
          </a:xfrm>
        </p:spPr>
        <p:txBody>
          <a:bodyPr/>
          <a:lstStyle/>
          <a:p>
            <a:r>
              <a:rPr lang="en-US" dirty="0"/>
              <a:t>NON-CONGREGATE SHELTER ACTIVITIES:</a:t>
            </a:r>
          </a:p>
          <a:p>
            <a:r>
              <a:rPr lang="en-US" dirty="0"/>
              <a:t>MOTEL CONVERSION</a:t>
            </a:r>
          </a:p>
        </p:txBody>
      </p:sp>
      <p:pic>
        <p:nvPicPr>
          <p:cNvPr id="1026" name="Picture 2" descr="Knights Inn Tucson D.M.A.F Area-Tucson Updated 2023 Room Price-Reviews &amp;  Deals | Trip.com">
            <a:extLst>
              <a:ext uri="{FF2B5EF4-FFF2-40B4-BE49-F238E27FC236}">
                <a16:creationId xmlns:a16="http://schemas.microsoft.com/office/drawing/2014/main" id="{0BF76676-CFB0-7C8D-672C-17B5AB4B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27" y="3746450"/>
            <a:ext cx="3482297" cy="23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nights Inn Tucson D.M.A.F Area - UPDATED Prices, Reviews &amp; Photos  (Arizona) - Motel - Tripadvisor">
            <a:extLst>
              <a:ext uri="{FF2B5EF4-FFF2-40B4-BE49-F238E27FC236}">
                <a16:creationId xmlns:a16="http://schemas.microsoft.com/office/drawing/2014/main" id="{65F6F824-0382-7BA4-3E73-A45CEEA1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27" y="1285760"/>
            <a:ext cx="3482297" cy="23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7ED1F7-A1AA-79F8-2286-828942831781}"/>
              </a:ext>
            </a:extLst>
          </p:cNvPr>
          <p:cNvSpPr/>
          <p:nvPr/>
        </p:nvSpPr>
        <p:spPr>
          <a:xfrm>
            <a:off x="311727" y="5579918"/>
            <a:ext cx="2514600" cy="810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0E41AF2-4C47-0789-D4A2-760CEECD7D7A}"/>
              </a:ext>
            </a:extLst>
          </p:cNvPr>
          <p:cNvSpPr txBox="1">
            <a:spLocks/>
          </p:cNvSpPr>
          <p:nvPr/>
        </p:nvSpPr>
        <p:spPr>
          <a:xfrm>
            <a:off x="458976" y="1715202"/>
            <a:ext cx="7935928" cy="1962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10000"/>
                  </a:schemeClr>
                </a:solidFill>
                <a:latin typeface="Lato Medium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City/County Partnership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and Rehabilitation of 67-Unit Motel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$4.3M Acquisition (HOME-ARP/CDBG)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$3.2M Rehabilitation (HOME-ARP/CDBG)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Conversion to Permanent Supportive Housing After 5 Year Use Period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Operating Funds Include: </a:t>
            </a:r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City/County General Funds, CDBG-CV, HOME-ARP Supportive Services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5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9099D9-DBA0-452E-A349-6989139A97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73" y="630658"/>
            <a:ext cx="9428018" cy="617529"/>
          </a:xfrm>
        </p:spPr>
        <p:txBody>
          <a:bodyPr/>
          <a:lstStyle/>
          <a:p>
            <a:r>
              <a:rPr lang="en-US" dirty="0"/>
              <a:t>LESSONS LEARNED &amp; TIPS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94613-67AC-8EED-AC51-E1F7466C0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223" y="1480639"/>
            <a:ext cx="7158900" cy="4203604"/>
          </a:xfrm>
        </p:spPr>
        <p:txBody>
          <a:bodyPr lIns="91440" tIns="45720" rIns="91440" bIns="45720" anchor="t"/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Match HOME-ARP activities to your community’s need. There’s no perfect recipe.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HOME-ARP TBRA and Supportive Services funds can be used to extend the CARES Act funding cliff if strategically aligned. 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Don’t be afraid to amend your plan. Community conditions are evolving.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Prepare your staff and partners (developers, subrecipients, etc.) HOME-ARP is </a:t>
            </a:r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not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HOME. HOME-ARP is </a:t>
            </a:r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not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ESG.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ED74B7-3E3B-7786-0136-1305E948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05" y="598562"/>
            <a:ext cx="4046571" cy="56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24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9099D9-DBA0-452E-A349-6989139A97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73" y="630658"/>
            <a:ext cx="9428018" cy="617529"/>
          </a:xfrm>
        </p:spPr>
        <p:txBody>
          <a:bodyPr/>
          <a:lstStyle/>
          <a:p>
            <a:r>
              <a:rPr lang="en-US" dirty="0"/>
              <a:t>MORE LESSONS LEARNED &amp; TIPS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94613-67AC-8EED-AC51-E1F7466C0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6184" y="1406897"/>
            <a:ext cx="7158900" cy="4203604"/>
          </a:xfrm>
        </p:spPr>
        <p:txBody>
          <a:bodyPr lIns="91440" tIns="45720" rIns="91440" bIns="45720" anchor="t"/>
          <a:lstStyle/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Explore PHA partnerships and LIHTC opportunities to stretch development dollars further.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Beware what you braid – incompatible federal requirements can create a challenge. Negotiate LIHTC compatibility with State early.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Watch for compliance supplement releases (used by auditors) and HUD monitoring guides for HOME-ARP. Over-document your decisions, actions, and justifications.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Pair ESG with HOME-ARP shelter activities to preserve intake prioritization practices. 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Build a community of practice around you!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ED74B7-3E3B-7786-0136-1305E948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" y="1356852"/>
            <a:ext cx="3871032" cy="50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0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D279CE-5071-1548-9EAF-A55FB2A5C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958" y="2417030"/>
            <a:ext cx="8053030" cy="715962"/>
          </a:xfrm>
        </p:spPr>
        <p:txBody>
          <a:bodyPr/>
          <a:lstStyle/>
          <a:p>
            <a:r>
              <a:rPr lang="en-US" b="1" dirty="0"/>
              <a:t>Thank You! </a:t>
            </a:r>
          </a:p>
          <a:p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3CE8-6F7A-3E47-B5A8-B91C0B0644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7307" y="3730871"/>
            <a:ext cx="6523933" cy="368092"/>
          </a:xfrm>
        </p:spPr>
        <p:txBody>
          <a:bodyPr lIns="91440" tIns="45720" rIns="91440" bIns="45720" anchor="t"/>
          <a:lstStyle/>
          <a:p>
            <a:r>
              <a:rPr lang="en-US" dirty="0"/>
              <a:t>Jason Thorpe</a:t>
            </a:r>
          </a:p>
          <a:p>
            <a:r>
              <a:rPr lang="en-US" dirty="0">
                <a:latin typeface="Lato Medium"/>
                <a:ea typeface="Lato Medium"/>
                <a:cs typeface="Lato Medium"/>
              </a:rPr>
              <a:t>Community Services Administrator</a:t>
            </a:r>
          </a:p>
          <a:p>
            <a:r>
              <a:rPr lang="en-US" dirty="0">
                <a:latin typeface="Lato Medium"/>
                <a:ea typeface="Lato Medium"/>
                <a:cs typeface="Lato Medium"/>
              </a:rPr>
              <a:t>(520) 437-5137</a:t>
            </a:r>
          </a:p>
          <a:p>
            <a:r>
              <a:rPr lang="en-US" dirty="0">
                <a:latin typeface="Lato Medium"/>
                <a:ea typeface="Lato Medium"/>
                <a:cs typeface="Lato Medium"/>
              </a:rPr>
              <a:t>jason.thorpe@tucsonaz.gov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416A61-9135-249E-FA8B-ED703FDAA0B1}"/>
              </a:ext>
            </a:extLst>
          </p:cNvPr>
          <p:cNvSpPr txBox="1">
            <a:spLocks/>
          </p:cNvSpPr>
          <p:nvPr/>
        </p:nvSpPr>
        <p:spPr>
          <a:xfrm>
            <a:off x="6444951" y="4914308"/>
            <a:ext cx="6523933" cy="368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Lato Medium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F41CF-C74C-1AFB-1540-483B35774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804" y="448270"/>
            <a:ext cx="11066106" cy="617529"/>
          </a:xfrm>
        </p:spPr>
        <p:txBody>
          <a:bodyPr/>
          <a:lstStyle/>
          <a:p>
            <a:r>
              <a:rPr lang="en-US" dirty="0"/>
              <a:t>CITY OF TUCSON HOUSING AND COMMUNITY DEVELOPMENT DEPARTMENT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4E61A-E103-EEF6-B498-2AD94EE89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27410" y="2070220"/>
            <a:ext cx="7953570" cy="15131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Housing Authority (City, County)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Entitlement Jurisdiction (CDBG, ESG, HOPWA, HOME)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 Consortium Lead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Continuum of Care Lead Agency/Collaborative Applicant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Nonprofit Development Corporation – El Pueblo Housing Development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07F84-B6E7-A7BF-256F-3FD80F94779F}"/>
              </a:ext>
            </a:extLst>
          </p:cNvPr>
          <p:cNvSpPr/>
          <p:nvPr/>
        </p:nvSpPr>
        <p:spPr>
          <a:xfrm>
            <a:off x="261257" y="5598367"/>
            <a:ext cx="2453951" cy="8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3E008D2-E144-258D-4A51-CF57518CCFE0}"/>
              </a:ext>
            </a:extLst>
          </p:cNvPr>
          <p:cNvSpPr txBox="1">
            <a:spLocks/>
          </p:cNvSpPr>
          <p:nvPr/>
        </p:nvSpPr>
        <p:spPr>
          <a:xfrm>
            <a:off x="7688424" y="6100965"/>
            <a:ext cx="4049486" cy="6175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2669"/>
                </a:solidFill>
                <a:latin typeface="Lato Semibold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/>
              <a:t>www.tucsonaz.gov/hcd</a:t>
            </a:r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D976DE91-422F-E06D-5E6C-A215CFDFE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0" y="1808224"/>
            <a:ext cx="3942449" cy="41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3E3000-30B0-0F4F-9BC2-184A819BC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1673" y="513902"/>
            <a:ext cx="9428018" cy="617529"/>
          </a:xfrm>
        </p:spPr>
        <p:txBody>
          <a:bodyPr/>
          <a:lstStyle/>
          <a:p>
            <a:r>
              <a:rPr lang="en-US" dirty="0"/>
              <a:t>TUCSON, ARIZONA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A7EF3-D5EA-AB40-91A8-EEFD98304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402" y="1333094"/>
            <a:ext cx="10526571" cy="196272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546,574 (city), 1,072,298 (metro area)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Mass: 227 sq. miles, located 60 miles north of U.S./Mexico border 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household income: $48,058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Rate: 19.8%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603E89-81D1-906C-0263-434B7E0D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64" y="3021748"/>
            <a:ext cx="4276409" cy="27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262C435-DDF5-A1AC-AF6F-B86424E9CBCD}"/>
              </a:ext>
            </a:extLst>
          </p:cNvPr>
          <p:cNvSpPr txBox="1">
            <a:spLocks/>
          </p:cNvSpPr>
          <p:nvPr/>
        </p:nvSpPr>
        <p:spPr>
          <a:xfrm>
            <a:off x="1104402" y="3327419"/>
            <a:ext cx="5921550" cy="1962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10000"/>
                  </a:schemeClr>
                </a:solidFill>
                <a:latin typeface="Lato Medium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affordable and available rental unit for every 4.2 extremely low-income households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comparative costs of living result in affordability mirage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6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3E3000-30B0-0F4F-9BC2-184A819BC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344" y="618625"/>
            <a:ext cx="3816415" cy="617529"/>
          </a:xfrm>
        </p:spPr>
        <p:txBody>
          <a:bodyPr/>
          <a:lstStyle/>
          <a:p>
            <a:r>
              <a:rPr lang="en-US" dirty="0"/>
              <a:t>HOMELESSNESS</a:t>
            </a:r>
          </a:p>
          <a:p>
            <a:r>
              <a:rPr lang="en-US" dirty="0"/>
              <a:t>IN TUCSON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28780-E6B6-A3BC-844D-D6B17617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17" y="612953"/>
            <a:ext cx="7067239" cy="5410493"/>
          </a:xfrm>
          <a:prstGeom prst="rect">
            <a:avLst/>
          </a:prstGeom>
        </p:spPr>
      </p:pic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015E3D8-EB6D-5AFC-DF30-34AE3AA94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52" y="1959427"/>
            <a:ext cx="3396541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603862-3CA0-7F87-584F-D8645E1102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475" y="386415"/>
            <a:ext cx="9428018" cy="1028722"/>
          </a:xfrm>
        </p:spPr>
        <p:txBody>
          <a:bodyPr/>
          <a:lstStyle/>
          <a:p>
            <a:r>
              <a:rPr lang="en-US" dirty="0"/>
              <a:t>HOMELESS SOLUTIONS - ENGAGEMENT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E7C2CE-C509-541E-5A5A-FCDB6E6765E7}"/>
              </a:ext>
            </a:extLst>
          </p:cNvPr>
          <p:cNvGraphicFramePr/>
          <p:nvPr/>
        </p:nvGraphicFramePr>
        <p:xfrm>
          <a:off x="548475" y="1175658"/>
          <a:ext cx="11095050" cy="428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15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603862-3CA0-7F87-584F-D8645E1102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475" y="386415"/>
            <a:ext cx="11095050" cy="1028722"/>
          </a:xfrm>
        </p:spPr>
        <p:txBody>
          <a:bodyPr/>
          <a:lstStyle/>
          <a:p>
            <a:r>
              <a:rPr lang="en-US" dirty="0"/>
              <a:t>HOMELESS SOLUTIONS – SHELTER &amp; HOUSING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E7C2CE-C509-541E-5A5A-FCDB6E676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700626"/>
              </p:ext>
            </p:extLst>
          </p:nvPr>
        </p:nvGraphicFramePr>
        <p:xfrm>
          <a:off x="445838" y="1175657"/>
          <a:ext cx="11095050" cy="517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356382-7BA5-41FC-905C-2E67EE27B5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106" y="653101"/>
            <a:ext cx="9111498" cy="617529"/>
          </a:xfrm>
        </p:spPr>
        <p:txBody>
          <a:bodyPr/>
          <a:lstStyle/>
          <a:p>
            <a:r>
              <a:rPr lang="en-US" sz="5400" dirty="0"/>
              <a:t>ACCELERATING OUR WORK WITH HOME-ARP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FEA3-3E8E-C1BD-F64A-4F9CC68DB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19"/>
          <a:stretch/>
        </p:blipFill>
        <p:spPr>
          <a:xfrm>
            <a:off x="0" y="2621061"/>
            <a:ext cx="12192000" cy="423693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B2F0E-6885-CFA9-8F0C-33E925480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0442" y="2312296"/>
            <a:ext cx="7620000" cy="6175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$12.7M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Allocation Plan Approved March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Capital Project Focus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4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876205D6-9526-7AE6-4207-F77ABD64B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32"/>
          <a:stretch/>
        </p:blipFill>
        <p:spPr>
          <a:xfrm>
            <a:off x="69622" y="1517301"/>
            <a:ext cx="5163114" cy="337556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603862-3CA0-7F87-584F-D8645E1102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505" y="386415"/>
            <a:ext cx="9428018" cy="1028722"/>
          </a:xfrm>
        </p:spPr>
        <p:txBody>
          <a:bodyPr/>
          <a:lstStyle/>
          <a:p>
            <a:r>
              <a:rPr lang="en-US" dirty="0"/>
              <a:t>RENTAL HOUSING ACTIVITIES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AB6877A-B89E-138D-3AD2-70C52EC67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244864"/>
              </p:ext>
            </p:extLst>
          </p:nvPr>
        </p:nvGraphicFramePr>
        <p:xfrm>
          <a:off x="5462497" y="1215852"/>
          <a:ext cx="6426873" cy="506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48641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2FED05C9-AB72-D93A-4DBE-EEE4B0488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2224"/>
          <a:stretch/>
        </p:blipFill>
        <p:spPr>
          <a:xfrm rot="5400000">
            <a:off x="-469052" y="2638841"/>
            <a:ext cx="4592102" cy="27360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AE8BA3-7C37-556D-AC77-25E0CD2D5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976" y="356553"/>
            <a:ext cx="9428018" cy="617529"/>
          </a:xfrm>
        </p:spPr>
        <p:txBody>
          <a:bodyPr/>
          <a:lstStyle/>
          <a:p>
            <a:r>
              <a:rPr lang="en-US" dirty="0"/>
              <a:t>NON-CONGREGATE SHELTER ACTIVITIES:</a:t>
            </a:r>
          </a:p>
          <a:p>
            <a:r>
              <a:rPr lang="en-US" dirty="0"/>
              <a:t>DOMESTIC VIOLENCE SHELTER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0E41AF2-4C47-0789-D4A2-760CEECD7D7A}"/>
              </a:ext>
            </a:extLst>
          </p:cNvPr>
          <p:cNvSpPr txBox="1">
            <a:spLocks/>
          </p:cNvSpPr>
          <p:nvPr/>
        </p:nvSpPr>
        <p:spPr>
          <a:xfrm>
            <a:off x="3797096" y="1861282"/>
            <a:ext cx="7935928" cy="1962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10000"/>
                  </a:schemeClr>
                </a:solidFill>
                <a:latin typeface="Lato Medium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 Center Against Domestic Abuse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Demolition of existing congregate facility and construction of larger non-congregate shelter. 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non-congregate units for individuals and families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$1M HOME-ARP, $1M ARPA County Fiscal Recovery Funds, $250K CDBG Public Facilities, $1.7M private philanthropy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Operating Funds include </a:t>
            </a:r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VOCA, State Grants, City/County General Funds, and Private Philanthropy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3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cson Water Colors">
      <a:dk1>
        <a:srgbClr val="00ACED"/>
      </a:dk1>
      <a:lt1>
        <a:srgbClr val="FFFFFF"/>
      </a:lt1>
      <a:dk2>
        <a:srgbClr val="0066A0"/>
      </a:dk2>
      <a:lt2>
        <a:srgbClr val="E7E6E6"/>
      </a:lt2>
      <a:accent1>
        <a:srgbClr val="01AEA9"/>
      </a:accent1>
      <a:accent2>
        <a:srgbClr val="03ACED"/>
      </a:accent2>
      <a:accent3>
        <a:srgbClr val="0065A0"/>
      </a:accent3>
      <a:accent4>
        <a:srgbClr val="02394A"/>
      </a:accent4>
      <a:accent5>
        <a:srgbClr val="E3F5F5"/>
      </a:accent5>
      <a:accent6>
        <a:srgbClr val="008EAB"/>
      </a:accent6>
      <a:hlink>
        <a:srgbClr val="00ADEC"/>
      </a:hlink>
      <a:folHlink>
        <a:srgbClr val="0981A8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57DFB64D1654FA41AB0B4305F8468" ma:contentTypeVersion="9" ma:contentTypeDescription="Create a new document." ma:contentTypeScope="" ma:versionID="fe832cb981db03a822a1403f245b2787">
  <xsd:schema xmlns:xsd="http://www.w3.org/2001/XMLSchema" xmlns:xs="http://www.w3.org/2001/XMLSchema" xmlns:p="http://schemas.microsoft.com/office/2006/metadata/properties" xmlns:ns2="5745a547-0cfb-4dbc-b17d-420fd509452e" xmlns:ns3="295b307a-1f46-473f-8b70-18f239050cb8" targetNamespace="http://schemas.microsoft.com/office/2006/metadata/properties" ma:root="true" ma:fieldsID="74ccaea008351b7e6ead8140a28f21ad" ns2:_="" ns3:_="">
    <xsd:import namespace="5745a547-0cfb-4dbc-b17d-420fd509452e"/>
    <xsd:import namespace="295b307a-1f46-473f-8b70-18f239050c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5a547-0cfb-4dbc-b17d-420fd5094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b307a-1f46-473f-8b70-18f239050cb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EDB9E8-5A3E-4A03-BE54-E292087017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3FD33-7B18-42C9-975B-C646A9020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5a547-0cfb-4dbc-b17d-420fd509452e"/>
    <ds:schemaRef ds:uri="295b307a-1f46-473f-8b70-18f239050c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C72749-0B2B-430A-94C8-7D1CF1A2F115}">
  <ds:schemaRefs>
    <ds:schemaRef ds:uri="http://schemas.microsoft.com/office/2006/documentManagement/types"/>
    <ds:schemaRef ds:uri="http://schemas.microsoft.com/office/2006/metadata/properties"/>
    <ds:schemaRef ds:uri="5745a547-0cfb-4dbc-b17d-420fd509452e"/>
    <ds:schemaRef ds:uri="http://schemas.microsoft.com/office/infopath/2007/PartnerControls"/>
    <ds:schemaRef ds:uri="295b307a-1f46-473f-8b70-18f239050cb8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721</Words>
  <Application>Microsoft Office PowerPoint</Application>
  <PresentationFormat>Widescreen</PresentationFormat>
  <Paragraphs>109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Lato</vt:lpstr>
      <vt:lpstr>Lato Light</vt:lpstr>
      <vt:lpstr>Lato Medium</vt:lpstr>
      <vt:lpstr>Lato Semibold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Jones</dc:creator>
  <cp:lastModifiedBy>Jason</cp:lastModifiedBy>
  <cp:revision>182</cp:revision>
  <dcterms:created xsi:type="dcterms:W3CDTF">2021-04-13T17:32:51Z</dcterms:created>
  <dcterms:modified xsi:type="dcterms:W3CDTF">2023-06-12T17:57:48Z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0x010100BCA57DFB64D1654FA41AB0B4305F8468</vt:lpwstr>
  </property>
</Properties>
</file>